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1A_77D267A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1B_4489B0AB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684" r:id="rId2"/>
  </p:sldMasterIdLst>
  <p:notesMasterIdLst>
    <p:notesMasterId r:id="rId12"/>
  </p:notesMasterIdLst>
  <p:sldIdLst>
    <p:sldId id="282" r:id="rId3"/>
    <p:sldId id="270" r:id="rId4"/>
    <p:sldId id="283" r:id="rId5"/>
    <p:sldId id="2147483169" r:id="rId6"/>
    <p:sldId id="2147483170" r:id="rId7"/>
    <p:sldId id="2147483172" r:id="rId8"/>
    <p:sldId id="2147483171" r:id="rId9"/>
    <p:sldId id="280" r:id="rId10"/>
    <p:sldId id="28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75B460-9017-65CA-FD59-41283196A0BE}" name="Dee Radh" initials="DR" userId="S::dee.radh@actian.com::b28f3206-5014-4d58-87ef-ee2f157428e3" providerId="AD"/>
  <p188:author id="{284B68AE-1605-C184-E62B-991F70A44EFD}" name="JP Agatep" initials="JA" userId="S::JP.Agatep@actian.com::17a86040-1926-49b6-be40-9bfa51fa31c4" providerId="AD"/>
  <p188:author id="{83EC45C2-8D93-6B5C-313D-3648A141CF08}" name="Ole Olesenbagneux" initials="OO" userId="S::ole.olesenbagneux@actian.com::6b992afc-a974-4d3a-8735-4470efadaa56" providerId="AD"/>
  <p188:author id="{1D6EB5D5-BB06-B93E-EB04-868B0A300500}" name="JP Agatep" initials="JA" userId="S::jp.agatep@actian.com::17a86040-1926-49b6-be40-9bfa51fa31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1632"/>
    <a:srgbClr val="04285F"/>
    <a:srgbClr val="D9E5F1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C406EF-022D-F048-BDC7-B91D51AE5285}" v="15" dt="2026-04-14T06:45:10.247"/>
    <p1510:client id="{F2197574-09AF-494E-CEAE-D41E5BD2422C}" v="4" dt="2026-04-14T07:39:31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545"/>
  </p:normalViewPr>
  <p:slideViewPr>
    <p:cSldViewPr snapToGrid="0">
      <p:cViewPr>
        <p:scale>
          <a:sx n="90" d="100"/>
          <a:sy n="90" d="100"/>
        </p:scale>
        <p:origin x="152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8/10/relationships/authors" Target="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omments/modernComment_11A_77D267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0033CDC-9076-4D4D-8C42-D56AF02FB5A2}" authorId="{1D6EB5D5-BB06-B93E-EB04-868B0A300500}" status="resolved" created="2025-09-01T12:19:19.619" complete="100000">
    <pc:sldMkLst xmlns:pc="http://schemas.microsoft.com/office/powerpoint/2013/main/command">
      <pc:docMk/>
      <pc:sldMk cId="125642362" sldId="282"/>
    </pc:sldMkLst>
    <p188:replyLst>
      <p188:reply id="{DFC0D2CB-3C2D-C245-A55A-D916695BC632}" authorId="{83EC45C2-8D93-6B5C-313D-3648A141CF08}" created="2025-09-10T16:30:17.988">
        <p188:txBody>
          <a:bodyPr/>
          <a:lstStyle/>
          <a:p>
            <a:r>
              <a:rPr lang="en-US"/>
              <a:t>noted</a:t>
            </a:r>
          </a:p>
        </p188:txBody>
      </p188:reply>
    </p188:replyLst>
    <p188:txBody>
      <a:bodyPr/>
      <a:lstStyle/>
      <a:p>
        <a:r>
          <a:rPr lang="en-US"/>
          <a:t>notes:
• pls use the desktop app when presenting
• dont move any elements (it will break the animation) let me know if anything needs to change, pls.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9-10T16:30:12.695" authorId="{83EC45C2-8D93-6B5C-313D-3648A141CF08}"/>
          </p223:rxn>
        </p223:reactions>
      </p:ext>
    </p188:extLst>
  </p188:cm>
</p188:cmLst>
</file>

<file path=ppt/comments/modernComment_11B_4489B0A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213C6C-BD28-46C8-B9ED-DDF937D635C6}" authorId="{9175B460-9017-65CA-FD59-41283196A0BE}" status="resolved" created="2025-09-26T18:50:28.941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49874347" sldId="283"/>
      <ac:spMk id="2" creationId="{8ED8AD84-3EF9-315D-F13A-C0825430CF82}"/>
      <ac:txMk cp="173">
        <ac:context len="174" hash="3044802185"/>
      </ac:txMk>
    </ac:txMkLst>
    <p188:pos x="3493698" y="848264"/>
    <p188:txBody>
      <a:bodyPr/>
      <a:lstStyle/>
      <a:p>
        <a:r>
          <a:rPr lang="en-US"/>
          <a:t>typo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6B8EFA-8699-BB40-9819-4EC3E0EFCC91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83ACE6-08CF-2A45-AE88-6C0FF6B337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6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C9175-FD18-4304-897D-0DB6A1B403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341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ACE6-08CF-2A45-AE88-6C0FF6B33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46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EC16D-F6BE-588F-9148-B1FA3F5AA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4EA671-6CFC-AEE0-8210-9D6D72D12D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099BA9-4E5F-052D-00F5-D040EF928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08951-19C8-DF78-92B5-6851F4A62E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ACE6-08CF-2A45-AE88-6C0FF6B33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61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286FBC-F46D-85DA-E6AA-A99C9E969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D4B0B3-CB51-0BA4-408B-27405C2BA3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61665-161A-B2AF-EB28-3C3A36E5D4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AB9A65-17D7-1118-E99D-99C453954C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ACE6-08CF-2A45-AE88-6C0FF6B33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591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DA507-057A-149D-BD38-AB1D99235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E97F66-DE51-B1B4-A03E-4C06051151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1E4E7-F73E-07E3-8477-4C50C75A3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A8192-8CB6-7F7F-718D-912112EC48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ACE6-08CF-2A45-AE88-6C0FF6B33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147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BA545-9360-79E7-86F3-6D7F13F34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516A47-CCCF-2558-2028-C1CD767B1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8C20A1-F49B-3826-6A1D-83A0C688C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535812-C941-6FD7-410B-415061622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83ACE6-08CF-2A45-AE88-6C0FF6B337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174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816AC-5F40-5603-363F-CA41C18A7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5B5014-B186-91D3-1872-DE4F525AC4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E2EA1-70A9-E449-5798-80207A36BD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8F3434-276C-4463-82BF-B7149E403E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C9175-FD18-4304-897D-0DB6A1B403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088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DE333-7399-61FB-FD2C-7151D7814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CDA9CD-D79E-4EDC-5816-7F45731AC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7CEB13-8A1A-6806-CC91-3152D32CA4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1EE8A-04BB-E170-63FC-95A40FE7E9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8C9175-FD18-4304-897D-0DB6A1B403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0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ian.com/" TargetMode="External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ian.com/" TargetMode="External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ian.com/" TargetMode="External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tian.com/" TargetMode="External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>
            <a:extLst>
              <a:ext uri="{FF2B5EF4-FFF2-40B4-BE49-F238E27FC236}">
                <a16:creationId xmlns:a16="http://schemas.microsoft.com/office/drawing/2014/main" id="{F56F2BC6-4D60-8C41-BD51-5B9218204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2190487"/>
            <a:ext cx="5155933" cy="715294"/>
          </a:xfrm>
        </p:spPr>
        <p:txBody>
          <a:bodyPr/>
          <a:lstStyle/>
          <a:p>
            <a:r>
              <a:rPr lang="en-US"/>
              <a:t>Presenter Name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3C99B398-6E63-2E4C-BC03-2FC8FD2F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3040" y="2871216"/>
            <a:ext cx="5156592" cy="479619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79" name="Picture Placeholder 5">
            <a:extLst>
              <a:ext uri="{FF2B5EF4-FFF2-40B4-BE49-F238E27FC236}">
                <a16:creationId xmlns:a16="http://schemas.microsoft.com/office/drawing/2014/main" id="{31706CD8-0264-1243-AE24-0CBDFC19F5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2253" y="1608824"/>
            <a:ext cx="3370051" cy="3400542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D5BA7EEA-28B1-0147-B03B-64EB4A857D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3289320"/>
            <a:ext cx="5156592" cy="35453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1F99ED-6B52-558A-66D7-1CF52929E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687975" y="3436563"/>
            <a:ext cx="1905000" cy="190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D539CD-099F-C998-4B9B-403E1D662163}"/>
              </a:ext>
            </a:extLst>
          </p:cNvPr>
          <p:cNvSpPr/>
          <p:nvPr userDrawn="1"/>
        </p:nvSpPr>
        <p:spPr>
          <a:xfrm>
            <a:off x="11872913" y="5341563"/>
            <a:ext cx="319087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6723D3-5CF5-C501-0AFF-5E4DF54C3D2A}"/>
              </a:ext>
            </a:extLst>
          </p:cNvPr>
          <p:cNvSpPr/>
          <p:nvPr userDrawn="1"/>
        </p:nvSpPr>
        <p:spPr>
          <a:xfrm rot="5400000">
            <a:off x="11326625" y="5992625"/>
            <a:ext cx="214312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B24599-17FE-2760-29E7-8C1C34C6C90B}"/>
              </a:ext>
            </a:extLst>
          </p:cNvPr>
          <p:cNvSpPr/>
          <p:nvPr userDrawn="1"/>
        </p:nvSpPr>
        <p:spPr>
          <a:xfrm>
            <a:off x="0" y="6000750"/>
            <a:ext cx="1285875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B5B278-83B7-3046-8766-F3AC294D9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932055F-9606-2248-AEDA-885B4F3090A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33278" y="6470047"/>
            <a:ext cx="2743200" cy="123111"/>
          </a:xfrm>
        </p:spPr>
        <p:txBody>
          <a:bodyPr/>
          <a:lstStyle/>
          <a:p>
            <a:r>
              <a:rPr lang="en-US"/>
              <a:t>Copyright © 2025 Actian Corporation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CB34F34-D933-FF46-BAD3-AA030BFB1D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7375" y="1600200"/>
            <a:ext cx="6988175" cy="4610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854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CB1739-2088-F54F-A6AF-3FF8B473DB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7375" y="2057401"/>
            <a:ext cx="6986588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102451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0581"/>
            <a:ext cx="11025288" cy="479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8BCFF-4EA4-A542-89AA-6731D741D22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3278" y="6470047"/>
            <a:ext cx="2743200" cy="123111"/>
          </a:xfrm>
        </p:spPr>
        <p:txBody>
          <a:bodyPr/>
          <a:lstStyle/>
          <a:p>
            <a:r>
              <a:rPr lang="en-US"/>
              <a:t>Copyright © 2025 Actian Corporation</a:t>
            </a:r>
          </a:p>
        </p:txBody>
      </p:sp>
    </p:spTree>
    <p:extLst>
      <p:ext uri="{BB962C8B-B14F-4D97-AF65-F5344CB8AC3E}">
        <p14:creationId xmlns:p14="http://schemas.microsoft.com/office/powerpoint/2010/main" val="23953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7640B-7E5D-5343-A36C-D300F51C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278" y="6470047"/>
            <a:ext cx="2743200" cy="123111"/>
          </a:xfrm>
        </p:spPr>
        <p:txBody>
          <a:bodyPr/>
          <a:lstStyle/>
          <a:p>
            <a:r>
              <a:rPr lang="en-US"/>
              <a:t>Copyright © 2025 Actian Corporation</a:t>
            </a:r>
          </a:p>
        </p:txBody>
      </p:sp>
    </p:spTree>
    <p:extLst>
      <p:ext uri="{BB962C8B-B14F-4D97-AF65-F5344CB8AC3E}">
        <p14:creationId xmlns:p14="http://schemas.microsoft.com/office/powerpoint/2010/main" val="38980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1033388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08C61-4051-8945-8184-CE268C65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Copyright © 2025 Actian Corporation</a:t>
            </a:r>
          </a:p>
        </p:txBody>
      </p:sp>
    </p:spTree>
    <p:extLst>
      <p:ext uri="{BB962C8B-B14F-4D97-AF65-F5344CB8AC3E}">
        <p14:creationId xmlns:p14="http://schemas.microsoft.com/office/powerpoint/2010/main" val="17791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102451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08C61-4051-8945-8184-CE268C65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Copyright © 2025 Actian Corporation</a:t>
            </a:r>
          </a:p>
        </p:txBody>
      </p:sp>
    </p:spTree>
    <p:extLst>
      <p:ext uri="{BB962C8B-B14F-4D97-AF65-F5344CB8AC3E}">
        <p14:creationId xmlns:p14="http://schemas.microsoft.com/office/powerpoint/2010/main" val="12176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4A51A8-B647-6B4B-ACDC-D8E2BB17C9CC}"/>
              </a:ext>
            </a:extLst>
          </p:cNvPr>
          <p:cNvSpPr/>
          <p:nvPr userDrawn="1"/>
        </p:nvSpPr>
        <p:spPr>
          <a:xfrm>
            <a:off x="311727" y="310395"/>
            <a:ext cx="11565346" cy="584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7703EF-7EBB-3344-98B2-F71D0D8FA7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429000"/>
            <a:ext cx="12192000" cy="3918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22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75AD7BB-D92B-854F-85A5-34CAA75A0C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4466"/>
            <a:ext cx="12192000" cy="928687"/>
          </a:xfrm>
        </p:spPr>
        <p:txBody>
          <a:bodyPr t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69241-396C-C44B-B8EE-D06E28A942A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Copyright © 2025 Actian Corporation</a:t>
            </a:r>
          </a:p>
        </p:txBody>
      </p:sp>
    </p:spTree>
    <p:extLst>
      <p:ext uri="{BB962C8B-B14F-4D97-AF65-F5344CB8AC3E}">
        <p14:creationId xmlns:p14="http://schemas.microsoft.com/office/powerpoint/2010/main" val="177487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4A51A8-B647-6B4B-ACDC-D8E2BB17C9CC}"/>
              </a:ext>
            </a:extLst>
          </p:cNvPr>
          <p:cNvSpPr/>
          <p:nvPr userDrawn="1"/>
        </p:nvSpPr>
        <p:spPr>
          <a:xfrm>
            <a:off x="311727" y="310395"/>
            <a:ext cx="11565346" cy="5843518"/>
          </a:xfrm>
          <a:prstGeom prst="rect">
            <a:avLst/>
          </a:prstGeom>
          <a:solidFill>
            <a:srgbClr val="02A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7703EF-7EBB-3344-98B2-F71D0D8FA7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429000"/>
            <a:ext cx="12192000" cy="3918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22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75AD7BB-D92B-854F-85A5-34CAA75A0C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4466"/>
            <a:ext cx="12192000" cy="928687"/>
          </a:xfrm>
        </p:spPr>
        <p:txBody>
          <a:bodyPr t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3D053F-3A19-1944-8651-B86FA4FC00A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Copyright © 2025 Actian Corporation</a:t>
            </a:r>
          </a:p>
        </p:txBody>
      </p:sp>
    </p:spTree>
    <p:extLst>
      <p:ext uri="{BB962C8B-B14F-4D97-AF65-F5344CB8AC3E}">
        <p14:creationId xmlns:p14="http://schemas.microsoft.com/office/powerpoint/2010/main" val="274716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4A51A8-B647-6B4B-ACDC-D8E2BB17C9CC}"/>
              </a:ext>
            </a:extLst>
          </p:cNvPr>
          <p:cNvSpPr/>
          <p:nvPr userDrawn="1"/>
        </p:nvSpPr>
        <p:spPr>
          <a:xfrm>
            <a:off x="311727" y="310395"/>
            <a:ext cx="11565346" cy="584351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7703EF-7EBB-3344-98B2-F71D0D8FA7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429000"/>
            <a:ext cx="12192000" cy="3918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22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75AD7BB-D92B-854F-85A5-34CAA75A0C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4466"/>
            <a:ext cx="12192000" cy="928687"/>
          </a:xfrm>
        </p:spPr>
        <p:txBody>
          <a:bodyPr t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3E8B3-7C66-6E44-96FC-B8E8B6C5D0A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Copyright © 2025 Actian Corporation</a:t>
            </a:r>
          </a:p>
        </p:txBody>
      </p:sp>
    </p:spTree>
    <p:extLst>
      <p:ext uri="{BB962C8B-B14F-4D97-AF65-F5344CB8AC3E}">
        <p14:creationId xmlns:p14="http://schemas.microsoft.com/office/powerpoint/2010/main" val="31363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F49AC2-1129-B9E5-D63C-7FCA2A9BE65E}"/>
              </a:ext>
            </a:extLst>
          </p:cNvPr>
          <p:cNvSpPr/>
          <p:nvPr userDrawn="1"/>
        </p:nvSpPr>
        <p:spPr>
          <a:xfrm>
            <a:off x="8575040" y="6199322"/>
            <a:ext cx="3296662" cy="489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2644F0-4B72-BA44-AD99-F7708197ECA6}"/>
              </a:ext>
            </a:extLst>
          </p:cNvPr>
          <p:cNvSpPr/>
          <p:nvPr userDrawn="1"/>
        </p:nvSpPr>
        <p:spPr>
          <a:xfrm>
            <a:off x="512804" y="6308522"/>
            <a:ext cx="413472" cy="327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0C21D5-8D22-D448-B510-F879B0456224}"/>
              </a:ext>
            </a:extLst>
          </p:cNvPr>
          <p:cNvSpPr/>
          <p:nvPr userDrawn="1"/>
        </p:nvSpPr>
        <p:spPr>
          <a:xfrm>
            <a:off x="10345571" y="6308522"/>
            <a:ext cx="1214651" cy="327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F80E3EFC-7105-AB41-8C35-7DCBA3BD91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8300" y="378960"/>
            <a:ext cx="11445327" cy="61006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n-US"/>
              <a:t>Drag image here or click the icon</a:t>
            </a:r>
            <a:br>
              <a:rPr lang="en-US"/>
            </a:br>
            <a:r>
              <a:rPr lang="en-US"/>
              <a:t>to prompt image insert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B63145-947E-1E49-B63C-FD390ADD89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151" y="2051440"/>
            <a:ext cx="545661" cy="35898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17ECE6-46C5-E048-AE59-6526AE065C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5655" y="2529130"/>
            <a:ext cx="3154363" cy="1460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000" i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i="1" err="1">
                <a:effectLst/>
                <a:latin typeface="Arial" panose="020B0604020202020204" pitchFamily="34" charset="0"/>
              </a:rPr>
              <a:t>Gendaest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ecatur</a:t>
            </a:r>
            <a:r>
              <a:rPr lang="en-US" i="1">
                <a:effectLst/>
                <a:latin typeface="Arial" panose="020B0604020202020204" pitchFamily="34" charset="0"/>
              </a:rPr>
              <a:t> re </a:t>
            </a:r>
            <a:r>
              <a:rPr lang="en-US" i="1" err="1">
                <a:effectLst/>
                <a:latin typeface="Arial" panose="020B0604020202020204" pitchFamily="34" charset="0"/>
              </a:rPr>
              <a:t>dolendebis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doluptior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 re, que </a:t>
            </a:r>
            <a:r>
              <a:rPr lang="en-US" i="1" err="1">
                <a:effectLst/>
                <a:latin typeface="Arial" panose="020B0604020202020204" pitchFamily="34" charset="0"/>
              </a:rPr>
              <a:t>nossum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atustem</a:t>
            </a:r>
            <a:r>
              <a:rPr lang="en-US" i="1">
                <a:effectLst/>
                <a:latin typeface="Arial" panose="020B0604020202020204" pitchFamily="34" charset="0"/>
              </a:rPr>
              <a:t> rem </a:t>
            </a:r>
            <a:r>
              <a:rPr lang="en-US" i="1" err="1">
                <a:effectLst/>
                <a:latin typeface="Arial" panose="020B0604020202020204" pitchFamily="34" charset="0"/>
              </a:rPr>
              <a:t>hil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estorit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atatur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.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8E3FED6-CA8C-C549-9403-6D6C5D7859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5655" y="4811712"/>
            <a:ext cx="3154363" cy="39203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Font typeface="System Font Regular"/>
              <a:buChar char="–"/>
              <a:defRPr lang="en-US" sz="1200" i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i="1">
                <a:effectLst/>
                <a:latin typeface="Arial" panose="020B0604020202020204" pitchFamily="34" charset="0"/>
              </a:rPr>
              <a:t>Quote source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7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1033388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39" y="1121177"/>
            <a:ext cx="11034167" cy="4790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EBC4B4-DDA2-2749-B9E5-0DAD6CDB2F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36" y="2034663"/>
            <a:ext cx="545661" cy="35898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18C2FF-6DB8-2F4B-A07E-ACC0CB87B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6740" y="2535213"/>
            <a:ext cx="3154363" cy="16312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lang="en-US" sz="2000" i="0" smtClean="0">
                <a:solidFill>
                  <a:srgbClr val="898C92"/>
                </a:solidFill>
                <a:effectLst/>
              </a:defRPr>
            </a:lvl1pPr>
          </a:lstStyle>
          <a:p>
            <a:r>
              <a:rPr lang="en-US" i="1" err="1">
                <a:effectLst/>
                <a:latin typeface="Arial" panose="020B0604020202020204" pitchFamily="34" charset="0"/>
              </a:rPr>
              <a:t>Gendaest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ecatur</a:t>
            </a:r>
            <a:r>
              <a:rPr lang="en-US" i="1">
                <a:effectLst/>
                <a:latin typeface="Arial" panose="020B0604020202020204" pitchFamily="34" charset="0"/>
              </a:rPr>
              <a:t> re </a:t>
            </a:r>
            <a:r>
              <a:rPr lang="en-US" i="1" err="1">
                <a:effectLst/>
                <a:latin typeface="Arial" panose="020B0604020202020204" pitchFamily="34" charset="0"/>
              </a:rPr>
              <a:t>dolendebis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doluptior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 re, que </a:t>
            </a:r>
            <a:r>
              <a:rPr lang="en-US" i="1" err="1">
                <a:effectLst/>
                <a:latin typeface="Arial" panose="020B0604020202020204" pitchFamily="34" charset="0"/>
              </a:rPr>
              <a:t>nossum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atustem</a:t>
            </a:r>
            <a:r>
              <a:rPr lang="en-US" i="1">
                <a:effectLst/>
                <a:latin typeface="Arial" panose="020B0604020202020204" pitchFamily="34" charset="0"/>
              </a:rPr>
              <a:t> rem </a:t>
            </a:r>
            <a:r>
              <a:rPr lang="en-US" i="1" err="1">
                <a:effectLst/>
                <a:latin typeface="Arial" panose="020B0604020202020204" pitchFamily="34" charset="0"/>
              </a:rPr>
              <a:t>hil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estorit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atatur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.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5F15D219-5B9E-8D48-BED6-10CC701B8D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740" y="4794935"/>
            <a:ext cx="3154363" cy="276999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lnSpc>
                <a:spcPct val="100000"/>
              </a:lnSpc>
              <a:buFont typeface="System Font Regular"/>
              <a:buChar char="–"/>
              <a:defRPr lang="en-US" sz="1200" i="0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i="1">
                <a:effectLst/>
                <a:latin typeface="Arial" panose="020B0604020202020204" pitchFamily="34" charset="0"/>
              </a:rPr>
              <a:t>Quote source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4DB837E-AA29-B240-993C-F9853D959B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31659" y="2535213"/>
            <a:ext cx="3154363" cy="16312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lang="en-US" sz="2000" i="0" smtClean="0">
                <a:solidFill>
                  <a:srgbClr val="898C92"/>
                </a:solidFill>
                <a:effectLst/>
              </a:defRPr>
            </a:lvl1pPr>
          </a:lstStyle>
          <a:p>
            <a:r>
              <a:rPr lang="en-US" i="1" err="1">
                <a:effectLst/>
                <a:latin typeface="Arial" panose="020B0604020202020204" pitchFamily="34" charset="0"/>
              </a:rPr>
              <a:t>Gendaest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ecatur</a:t>
            </a:r>
            <a:r>
              <a:rPr lang="en-US" i="1">
                <a:effectLst/>
                <a:latin typeface="Arial" panose="020B0604020202020204" pitchFamily="34" charset="0"/>
              </a:rPr>
              <a:t> re </a:t>
            </a:r>
            <a:r>
              <a:rPr lang="en-US" i="1" err="1">
                <a:effectLst/>
                <a:latin typeface="Arial" panose="020B0604020202020204" pitchFamily="34" charset="0"/>
              </a:rPr>
              <a:t>dolendebis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doluptior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 re, que </a:t>
            </a:r>
            <a:r>
              <a:rPr lang="en-US" i="1" err="1">
                <a:effectLst/>
                <a:latin typeface="Arial" panose="020B0604020202020204" pitchFamily="34" charset="0"/>
              </a:rPr>
              <a:t>nossum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atustem</a:t>
            </a:r>
            <a:r>
              <a:rPr lang="en-US" i="1">
                <a:effectLst/>
                <a:latin typeface="Arial" panose="020B0604020202020204" pitchFamily="34" charset="0"/>
              </a:rPr>
              <a:t> rem </a:t>
            </a:r>
            <a:r>
              <a:rPr lang="en-US" i="1" err="1">
                <a:effectLst/>
                <a:latin typeface="Arial" panose="020B0604020202020204" pitchFamily="34" charset="0"/>
              </a:rPr>
              <a:t>hil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estorit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atatur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.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99129FA-5599-CA46-A4AE-0814D4B77C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659" y="4794935"/>
            <a:ext cx="3154363" cy="276999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lnSpc>
                <a:spcPct val="100000"/>
              </a:lnSpc>
              <a:buFont typeface="System Font Regular"/>
              <a:buChar char="–"/>
              <a:defRPr lang="en-US" sz="1200" i="0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i="1">
                <a:effectLst/>
                <a:latin typeface="Arial" panose="020B0604020202020204" pitchFamily="34" charset="0"/>
              </a:rPr>
              <a:t>Quote source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6020E31-7347-5741-9900-2003C4B901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6507" y="2535213"/>
            <a:ext cx="3154363" cy="16312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lang="en-US" sz="2000" i="0" smtClean="0">
                <a:solidFill>
                  <a:srgbClr val="898C92"/>
                </a:solidFill>
                <a:effectLst/>
              </a:defRPr>
            </a:lvl1pPr>
          </a:lstStyle>
          <a:p>
            <a:r>
              <a:rPr lang="en-US" i="1" err="1">
                <a:effectLst/>
                <a:latin typeface="Arial" panose="020B0604020202020204" pitchFamily="34" charset="0"/>
              </a:rPr>
              <a:t>Gendaest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ecatur</a:t>
            </a:r>
            <a:r>
              <a:rPr lang="en-US" i="1">
                <a:effectLst/>
                <a:latin typeface="Arial" panose="020B0604020202020204" pitchFamily="34" charset="0"/>
              </a:rPr>
              <a:t> re </a:t>
            </a:r>
            <a:r>
              <a:rPr lang="en-US" i="1" err="1">
                <a:effectLst/>
                <a:latin typeface="Arial" panose="020B0604020202020204" pitchFamily="34" charset="0"/>
              </a:rPr>
              <a:t>dolendebis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doluptior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 re, que </a:t>
            </a:r>
            <a:r>
              <a:rPr lang="en-US" i="1" err="1">
                <a:effectLst/>
                <a:latin typeface="Arial" panose="020B0604020202020204" pitchFamily="34" charset="0"/>
              </a:rPr>
              <a:t>nossum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atustem</a:t>
            </a:r>
            <a:r>
              <a:rPr lang="en-US" i="1">
                <a:effectLst/>
                <a:latin typeface="Arial" panose="020B0604020202020204" pitchFamily="34" charset="0"/>
              </a:rPr>
              <a:t> rem </a:t>
            </a:r>
            <a:r>
              <a:rPr lang="en-US" i="1" err="1">
                <a:effectLst/>
                <a:latin typeface="Arial" panose="020B0604020202020204" pitchFamily="34" charset="0"/>
              </a:rPr>
              <a:t>hil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estorit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atatur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.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FD90BFA-307C-564E-BD1E-171E99320D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66507" y="4794935"/>
            <a:ext cx="3154363" cy="276999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lnSpc>
                <a:spcPct val="100000"/>
              </a:lnSpc>
              <a:buFont typeface="System Font Regular"/>
              <a:buChar char="–"/>
              <a:defRPr lang="en-US" sz="1200" i="0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i="1">
                <a:effectLst/>
                <a:latin typeface="Arial" panose="020B0604020202020204" pitchFamily="34" charset="0"/>
              </a:rPr>
              <a:t>Quote source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8C436-A854-FD4F-BBAC-586D443AA0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36" y="2034663"/>
            <a:ext cx="545661" cy="3589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E7035B-5A6D-5746-8C91-4D767EFC9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36" y="2034663"/>
            <a:ext cx="545661" cy="35898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5A640-B665-1042-BAD6-F280D24E8D50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33278" y="6470047"/>
            <a:ext cx="2743200" cy="123111"/>
          </a:xfrm>
        </p:spPr>
        <p:txBody>
          <a:bodyPr/>
          <a:lstStyle/>
          <a:p>
            <a:r>
              <a:rPr lang="en-US"/>
              <a:t>Copyright © 2025 Actian Corporation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5096F-AB2D-2A06-D81C-03B728BE0F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587" y="2034663"/>
            <a:ext cx="545661" cy="358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3726A-CAB5-9EBF-2FBA-51B1BD2E0B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587" y="2034663"/>
            <a:ext cx="545661" cy="358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42AD6A-C505-8D04-EA5A-767C52A4B5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587" y="2034663"/>
            <a:ext cx="545661" cy="358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A7CB46-F239-9BE5-0811-5DF07A790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130" y="2034663"/>
            <a:ext cx="545661" cy="358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D8C736-A788-9B3B-7617-BA0F4AAF2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130" y="2034663"/>
            <a:ext cx="545661" cy="358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E21B31-9738-D5B8-C816-7F4264ADE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2130" y="2034663"/>
            <a:ext cx="545661" cy="35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peak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68F450A-E560-9143-B4B9-C30172C3E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Title 1">
            <a:extLst>
              <a:ext uri="{FF2B5EF4-FFF2-40B4-BE49-F238E27FC236}">
                <a16:creationId xmlns:a16="http://schemas.microsoft.com/office/drawing/2014/main" id="{F56F2BC6-4D60-8C41-BD51-5B9218204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2190487"/>
            <a:ext cx="5155933" cy="7152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3C99B398-6E63-2E4C-BC03-2FC8FD2F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3040" y="2871216"/>
            <a:ext cx="5156592" cy="479619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79" name="Picture Placeholder 5">
            <a:extLst>
              <a:ext uri="{FF2B5EF4-FFF2-40B4-BE49-F238E27FC236}">
                <a16:creationId xmlns:a16="http://schemas.microsoft.com/office/drawing/2014/main" id="{31706CD8-0264-1243-AE24-0CBDFC19F5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2253" y="1608824"/>
            <a:ext cx="3370051" cy="3400542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D5BA7EEA-28B1-0147-B03B-64EB4A857D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3289320"/>
            <a:ext cx="5156592" cy="35453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1F99ED-6B52-558A-66D7-1CF52929EF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6687975" y="3436563"/>
            <a:ext cx="19050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A809FD-47EB-544D-A6B6-7F3338EDDC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89726" y="6253574"/>
            <a:ext cx="2498957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ll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DFF167-8C27-9978-8CE2-2E71DA84BA1A}"/>
              </a:ext>
            </a:extLst>
          </p:cNvPr>
          <p:cNvSpPr/>
          <p:nvPr userDrawn="1"/>
        </p:nvSpPr>
        <p:spPr>
          <a:xfrm>
            <a:off x="311727" y="1424353"/>
            <a:ext cx="11565346" cy="478594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326AA9-1F01-F14E-B6D6-6523282E9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0" y="395492"/>
            <a:ext cx="11033390" cy="715294"/>
          </a:xfrm>
        </p:spPr>
        <p:txBody>
          <a:bodyPr/>
          <a:lstStyle/>
          <a:p>
            <a:r>
              <a:rPr lang="en-US"/>
              <a:t>Page Title Placeholder 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56707061-5937-9347-9B21-74E66A3581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482" y="1679583"/>
            <a:ext cx="8282846" cy="427265"/>
          </a:xfrm>
        </p:spPr>
        <p:txBody>
          <a:bodyPr anchor="t"/>
          <a:lstStyle>
            <a:lvl1pPr marL="10800" indent="-10800">
              <a:lnSpc>
                <a:spcPct val="100000"/>
              </a:lnSpc>
              <a:buNone/>
              <a:def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Poll question placeholder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96907A31-DAF5-9349-B784-8C2C5B80BE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482" y="2596207"/>
            <a:ext cx="8282846" cy="2508635"/>
          </a:xfrm>
        </p:spPr>
        <p:txBody>
          <a:bodyPr anchor="t">
            <a:spAutoFit/>
          </a:bodyPr>
          <a:lstStyle>
            <a:lvl1pPr marL="361950" marR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en-PH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/>
              <a:t>Question 1.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2.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3.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4.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5. This is a placeholder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25597-AD28-154F-81F8-0D59302BE98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33278" y="6470047"/>
            <a:ext cx="2743200" cy="123111"/>
          </a:xfrm>
        </p:spPr>
        <p:txBody>
          <a:bodyPr/>
          <a:lstStyle/>
          <a:p>
            <a:r>
              <a:rPr lang="en-US"/>
              <a:t>Copyright © 2025 Actian Corporation</a:t>
            </a:r>
          </a:p>
        </p:txBody>
      </p:sp>
    </p:spTree>
    <p:extLst>
      <p:ext uri="{BB962C8B-B14F-4D97-AF65-F5344CB8AC3E}">
        <p14:creationId xmlns:p14="http://schemas.microsoft.com/office/powerpoint/2010/main" val="57318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F6AD76-78B0-FFD7-ADFA-F5D0AFFEB1F3}"/>
              </a:ext>
            </a:extLst>
          </p:cNvPr>
          <p:cNvSpPr/>
          <p:nvPr userDrawn="1"/>
        </p:nvSpPr>
        <p:spPr>
          <a:xfrm>
            <a:off x="311727" y="310394"/>
            <a:ext cx="11565346" cy="623587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01B0E-588F-7AFB-00CD-7CC5C9915B79}"/>
              </a:ext>
            </a:extLst>
          </p:cNvPr>
          <p:cNvSpPr txBox="1"/>
          <p:nvPr userDrawn="1"/>
        </p:nvSpPr>
        <p:spPr>
          <a:xfrm>
            <a:off x="5445822" y="592364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actian.com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CAF89D-ABEC-A649-8967-0B9619ADB1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1509" y="4248734"/>
            <a:ext cx="3454095" cy="219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ECEF6-9443-0D4A-B13F-72E09D05122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545388" y="2434068"/>
            <a:ext cx="5101225" cy="12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1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87E64C-887F-E17E-BF9A-ADAD8CB48E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27" y="310394"/>
            <a:ext cx="11565346" cy="6235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701B0E-588F-7AFB-00CD-7CC5C9915B79}"/>
              </a:ext>
            </a:extLst>
          </p:cNvPr>
          <p:cNvSpPr txBox="1"/>
          <p:nvPr userDrawn="1"/>
        </p:nvSpPr>
        <p:spPr>
          <a:xfrm>
            <a:off x="5445822" y="592364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actian.com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449D9-3380-044E-A210-E2EA78B86D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31509" y="4248734"/>
            <a:ext cx="3454095" cy="219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9690CA-33F8-A04D-A9C4-155AB8279B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545388" y="2434068"/>
            <a:ext cx="5101225" cy="12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8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>
            <a:extLst>
              <a:ext uri="{FF2B5EF4-FFF2-40B4-BE49-F238E27FC236}">
                <a16:creationId xmlns:a16="http://schemas.microsoft.com/office/drawing/2014/main" id="{F56F2BC6-4D60-8C41-BD51-5B9218204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2190487"/>
            <a:ext cx="5155933" cy="715294"/>
          </a:xfrm>
        </p:spPr>
        <p:txBody>
          <a:bodyPr/>
          <a:lstStyle/>
          <a:p>
            <a:r>
              <a:rPr lang="en-US"/>
              <a:t>Presenter Name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3C99B398-6E63-2E4C-BC03-2FC8FD2F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3040" y="2871216"/>
            <a:ext cx="5156592" cy="479619"/>
          </a:xfrm>
        </p:spPr>
        <p:txBody>
          <a:bodyPr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79" name="Picture Placeholder 5">
            <a:extLst>
              <a:ext uri="{FF2B5EF4-FFF2-40B4-BE49-F238E27FC236}">
                <a16:creationId xmlns:a16="http://schemas.microsoft.com/office/drawing/2014/main" id="{31706CD8-0264-1243-AE24-0CBDFC19F5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2253" y="1608824"/>
            <a:ext cx="3370051" cy="3400542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D5BA7EEA-28B1-0147-B03B-64EB4A857D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3289320"/>
            <a:ext cx="5156592" cy="35453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1F99ED-6B52-558A-66D7-1CF52929E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87975" y="3436563"/>
            <a:ext cx="1905000" cy="190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6D539CD-099F-C998-4B9B-403E1D662163}"/>
              </a:ext>
            </a:extLst>
          </p:cNvPr>
          <p:cNvSpPr/>
          <p:nvPr/>
        </p:nvSpPr>
        <p:spPr>
          <a:xfrm>
            <a:off x="11872913" y="5341563"/>
            <a:ext cx="319087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6723D3-5CF5-C501-0AFF-5E4DF54C3D2A}"/>
              </a:ext>
            </a:extLst>
          </p:cNvPr>
          <p:cNvSpPr/>
          <p:nvPr/>
        </p:nvSpPr>
        <p:spPr>
          <a:xfrm rot="5400000">
            <a:off x="11326625" y="5992625"/>
            <a:ext cx="214312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B24599-17FE-2760-29E7-8C1C34C6C90B}"/>
              </a:ext>
            </a:extLst>
          </p:cNvPr>
          <p:cNvSpPr/>
          <p:nvPr/>
        </p:nvSpPr>
        <p:spPr>
          <a:xfrm>
            <a:off x="0" y="6000750"/>
            <a:ext cx="1285875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peak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35FE2-FA43-AC64-75B3-B247AC3A1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Title 1">
            <a:extLst>
              <a:ext uri="{FF2B5EF4-FFF2-40B4-BE49-F238E27FC236}">
                <a16:creationId xmlns:a16="http://schemas.microsoft.com/office/drawing/2014/main" id="{F56F2BC6-4D60-8C41-BD51-5B9218204C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3040" y="2190487"/>
            <a:ext cx="5155933" cy="71529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3C99B398-6E63-2E4C-BC03-2FC8FD2F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3040" y="2871216"/>
            <a:ext cx="5156592" cy="479619"/>
          </a:xfrm>
        </p:spPr>
        <p:txBody>
          <a:bodyPr/>
          <a:lstStyle>
            <a:lvl1pPr marL="0" indent="0">
              <a:buNone/>
              <a:defRPr sz="21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79" name="Picture Placeholder 5">
            <a:extLst>
              <a:ext uri="{FF2B5EF4-FFF2-40B4-BE49-F238E27FC236}">
                <a16:creationId xmlns:a16="http://schemas.microsoft.com/office/drawing/2014/main" id="{31706CD8-0264-1243-AE24-0CBDFC19F5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2253" y="1608824"/>
            <a:ext cx="3370051" cy="3400542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D5BA7EEA-28B1-0147-B03B-64EB4A857D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63040" y="3289320"/>
            <a:ext cx="5156592" cy="35453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1F99ED-6B52-558A-66D7-1CF52929EF0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6687975" y="3436563"/>
            <a:ext cx="1905000" cy="1905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A809FD-47EB-544D-A6B6-7F3338EDDC3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89726" y="6253574"/>
            <a:ext cx="2498957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7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1754D4F-DE88-0A19-CB8D-9EBEA7D4E1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5940" y="1049564"/>
            <a:ext cx="3161272" cy="3189874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DF3A5AD-A0ED-EB44-AF88-04C6B2E1ED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582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36161C-C185-3045-AD33-7211E53F4B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840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781D3B2-1085-CC4C-8018-DB9EC85FA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1242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5C57904-0D71-6A48-A2E3-A9C429DFD7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0500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D551929F-A28C-7445-BF24-C092C05B5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840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A77FA5E6-F783-9C4F-95EC-7FDFF669F4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0500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EBE1B-9B64-200B-483C-7EAFC9B57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91912" y="2813768"/>
            <a:ext cx="1731818" cy="1731818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117B3B6-6A28-887C-8E8F-105D92513FD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125040" y="1049564"/>
            <a:ext cx="3161272" cy="3189874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8BECC1-A958-20E8-9E62-DE61E96EA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821012" y="2813768"/>
            <a:ext cx="1731818" cy="17318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ABCE75-0166-9535-AB1C-5558BB3E7A6F}"/>
              </a:ext>
            </a:extLst>
          </p:cNvPr>
          <p:cNvSpPr/>
          <p:nvPr/>
        </p:nvSpPr>
        <p:spPr>
          <a:xfrm>
            <a:off x="11872913" y="5341563"/>
            <a:ext cx="319087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629B10-764B-B38F-4F2D-56EF8DEB2342}"/>
              </a:ext>
            </a:extLst>
          </p:cNvPr>
          <p:cNvSpPr/>
          <p:nvPr/>
        </p:nvSpPr>
        <p:spPr>
          <a:xfrm rot="5400000">
            <a:off x="11326625" y="5992625"/>
            <a:ext cx="214312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7034F7-2032-6E42-3C7F-EC40ABCA52D8}"/>
              </a:ext>
            </a:extLst>
          </p:cNvPr>
          <p:cNvSpPr/>
          <p:nvPr/>
        </p:nvSpPr>
        <p:spPr>
          <a:xfrm>
            <a:off x="0" y="6000750"/>
            <a:ext cx="1285875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8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wo Speaker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F9A9EA2-C9C4-C14E-AB67-5C4ED9D38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1754D4F-DE88-0A19-CB8D-9EBEA7D4E1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5940" y="1049564"/>
            <a:ext cx="3161272" cy="3189874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DF3A5AD-A0ED-EB44-AF88-04C6B2E1ED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582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36161C-C185-3045-AD33-7211E53F4B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840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781D3B2-1085-CC4C-8018-DB9EC85FA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1242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5C57904-0D71-6A48-A2E3-A9C429DFD7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0500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D551929F-A28C-7445-BF24-C092C05B5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840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A77FA5E6-F783-9C4F-95EC-7FDFF669F4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0500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EBE1B-9B64-200B-483C-7EAFC9B57F6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591912" y="2813768"/>
            <a:ext cx="1731818" cy="1731818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117B3B6-6A28-887C-8E8F-105D92513FD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125040" y="1049564"/>
            <a:ext cx="3161272" cy="3189874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8BECC1-A958-20E8-9E62-DE61E96EA14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4821012" y="2813768"/>
            <a:ext cx="1731818" cy="1731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FD6EE0-C741-924C-8072-FFBF50FC526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89726" y="6253574"/>
            <a:ext cx="2498957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ultipl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9782B08A-11A3-1D4B-8716-16269DF921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65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79" name="Text Placeholder 12">
            <a:extLst>
              <a:ext uri="{FF2B5EF4-FFF2-40B4-BE49-F238E27FC236}">
                <a16:creationId xmlns:a16="http://schemas.microsoft.com/office/drawing/2014/main" id="{F9F4D9A3-A093-2040-9272-ED0EA8035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65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9C9B1228-2EEE-C44A-A0DE-52BCC4B3AE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7597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3" name="Text Placeholder 12">
            <a:extLst>
              <a:ext uri="{FF2B5EF4-FFF2-40B4-BE49-F238E27FC236}">
                <a16:creationId xmlns:a16="http://schemas.microsoft.com/office/drawing/2014/main" id="{D3B6F73E-E233-E141-9D20-CEF457EDDA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7597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4" name="Text Placeholder 12">
            <a:extLst>
              <a:ext uri="{FF2B5EF4-FFF2-40B4-BE49-F238E27FC236}">
                <a16:creationId xmlns:a16="http://schemas.microsoft.com/office/drawing/2014/main" id="{AA15A8A1-F389-EF40-A765-64FCF8E79E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5976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5" name="Text Placeholder 12">
            <a:extLst>
              <a:ext uri="{FF2B5EF4-FFF2-40B4-BE49-F238E27FC236}">
                <a16:creationId xmlns:a16="http://schemas.microsoft.com/office/drawing/2014/main" id="{40881185-B6CB-3D44-9373-6EEB756495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5976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id="{B4BA5343-3BEE-5B44-88DC-93B52BD5BB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65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id="{C949B4D2-C14E-AA48-B6A1-107232D2C8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7597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id="{B004DC7C-FCB6-5F40-898B-BAAA4E5374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976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B20C469-79D1-C3AC-F8AB-00005A83F7D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0710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2D022-9365-0256-E6A7-24694FF6B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68518" y="2806759"/>
            <a:ext cx="1574381" cy="1574381"/>
          </a:xfrm>
          <a:prstGeom prst="rect">
            <a:avLst/>
          </a:prstGeom>
        </p:spPr>
      </p:pic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530B6F1-477C-7A8D-0EDE-BFAF8794140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68242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27BBA6-09CA-79B8-99BF-45B2F04191A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06621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6A855-1023-61A9-6FEC-629010EA5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383281" y="2806759"/>
            <a:ext cx="1574381" cy="1574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F084B-3396-8DB1-3D65-AE978DB1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26618" y="2806759"/>
            <a:ext cx="1574381" cy="15743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9243B-C366-FA6C-54BC-EB384FE3FC98}"/>
              </a:ext>
            </a:extLst>
          </p:cNvPr>
          <p:cNvSpPr/>
          <p:nvPr/>
        </p:nvSpPr>
        <p:spPr>
          <a:xfrm>
            <a:off x="11872913" y="5341563"/>
            <a:ext cx="319087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44093C-E3F3-C239-6C38-2B4294F6F5A7}"/>
              </a:ext>
            </a:extLst>
          </p:cNvPr>
          <p:cNvSpPr/>
          <p:nvPr/>
        </p:nvSpPr>
        <p:spPr>
          <a:xfrm rot="5400000">
            <a:off x="11326625" y="5992625"/>
            <a:ext cx="214312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F0D8CF-ECBD-90EE-4923-A0DAD5C63242}"/>
              </a:ext>
            </a:extLst>
          </p:cNvPr>
          <p:cNvSpPr/>
          <p:nvPr/>
        </p:nvSpPr>
        <p:spPr>
          <a:xfrm>
            <a:off x="0" y="6000750"/>
            <a:ext cx="1285875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3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Multiple Speaker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7F89ABC-98BE-8E40-9FD9-39113DE7D5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9782B08A-11A3-1D4B-8716-16269DF921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65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79" name="Text Placeholder 12">
            <a:extLst>
              <a:ext uri="{FF2B5EF4-FFF2-40B4-BE49-F238E27FC236}">
                <a16:creationId xmlns:a16="http://schemas.microsoft.com/office/drawing/2014/main" id="{F9F4D9A3-A093-2040-9272-ED0EA8035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65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9C9B1228-2EEE-C44A-A0DE-52BCC4B3AE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7597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3" name="Text Placeholder 12">
            <a:extLst>
              <a:ext uri="{FF2B5EF4-FFF2-40B4-BE49-F238E27FC236}">
                <a16:creationId xmlns:a16="http://schemas.microsoft.com/office/drawing/2014/main" id="{D3B6F73E-E233-E141-9D20-CEF457EDDA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7597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4" name="Text Placeholder 12">
            <a:extLst>
              <a:ext uri="{FF2B5EF4-FFF2-40B4-BE49-F238E27FC236}">
                <a16:creationId xmlns:a16="http://schemas.microsoft.com/office/drawing/2014/main" id="{AA15A8A1-F389-EF40-A765-64FCF8E79E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5976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5" name="Text Placeholder 12">
            <a:extLst>
              <a:ext uri="{FF2B5EF4-FFF2-40B4-BE49-F238E27FC236}">
                <a16:creationId xmlns:a16="http://schemas.microsoft.com/office/drawing/2014/main" id="{40881185-B6CB-3D44-9373-6EEB756495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5976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id="{B4BA5343-3BEE-5B44-88DC-93B52BD5BB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65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id="{C949B4D2-C14E-AA48-B6A1-107232D2C8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7597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id="{B004DC7C-FCB6-5F40-898B-BAAA4E5374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976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B20C469-79D1-C3AC-F8AB-00005A83F7D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0710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2D022-9365-0256-E6A7-24694FF6B54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568518" y="2806759"/>
            <a:ext cx="1574381" cy="1574381"/>
          </a:xfrm>
          <a:prstGeom prst="rect">
            <a:avLst/>
          </a:prstGeom>
        </p:spPr>
      </p:pic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530B6F1-477C-7A8D-0EDE-BFAF8794140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68242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27BBA6-09CA-79B8-99BF-45B2F04191A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06621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6A855-1023-61A9-6FEC-629010EA553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4383281" y="2806759"/>
            <a:ext cx="1574381" cy="1574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F084B-3396-8DB1-3D65-AE978DB1F72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8226618" y="2806759"/>
            <a:ext cx="1574381" cy="1574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2C1B62-4FC5-9E45-B249-A7CFC176D3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89726" y="6253574"/>
            <a:ext cx="2498957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D8B61AA-6CB5-4548-8A30-7092021DB903}"/>
              </a:ext>
            </a:extLst>
          </p:cNvPr>
          <p:cNvSpPr/>
          <p:nvPr/>
        </p:nvSpPr>
        <p:spPr>
          <a:xfrm>
            <a:off x="439386" y="6388923"/>
            <a:ext cx="415389" cy="3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875A86-5D85-5C7E-4BBA-255BDCA14980}"/>
              </a:ext>
            </a:extLst>
          </p:cNvPr>
          <p:cNvSpPr/>
          <p:nvPr/>
        </p:nvSpPr>
        <p:spPr>
          <a:xfrm>
            <a:off x="311727" y="310393"/>
            <a:ext cx="5044484" cy="6236208"/>
          </a:xfrm>
          <a:custGeom>
            <a:avLst/>
            <a:gdLst>
              <a:gd name="connsiteX0" fmla="*/ 0 w 5044484"/>
              <a:gd name="connsiteY0" fmla="*/ 0 h 6236208"/>
              <a:gd name="connsiteX1" fmla="*/ 2564520 w 5044484"/>
              <a:gd name="connsiteY1" fmla="*/ 0 h 6236208"/>
              <a:gd name="connsiteX2" fmla="*/ 5044484 w 5044484"/>
              <a:gd name="connsiteY2" fmla="*/ 0 h 6236208"/>
              <a:gd name="connsiteX3" fmla="*/ 2564520 w 5044484"/>
              <a:gd name="connsiteY3" fmla="*/ 6236208 h 6236208"/>
              <a:gd name="connsiteX4" fmla="*/ 0 w 5044484"/>
              <a:gd name="connsiteY4" fmla="*/ 6236208 h 623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4484" h="6236208">
                <a:moveTo>
                  <a:pt x="0" y="0"/>
                </a:moveTo>
                <a:lnTo>
                  <a:pt x="2564520" y="0"/>
                </a:lnTo>
                <a:lnTo>
                  <a:pt x="5044484" y="0"/>
                </a:lnTo>
                <a:lnTo>
                  <a:pt x="2564520" y="6236208"/>
                </a:lnTo>
                <a:lnTo>
                  <a:pt x="0" y="623620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ADC456-B1CB-A1C1-5444-9EAD99C90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84532" y="1104886"/>
            <a:ext cx="6571596" cy="2374953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3600" b="1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Presentation Title Multiple Line Title Length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3EA9DBF-3431-D988-62BF-B332F399A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84532" y="3659760"/>
            <a:ext cx="6571596" cy="1269714"/>
          </a:xfrm>
          <a:noFill/>
        </p:spPr>
        <p:txBody>
          <a:bodyPr wrap="square" lIns="91440" tIns="0" rIns="9144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>
                <a:tab pos="457200" algn="l"/>
              </a:tabLst>
              <a:defRPr sz="25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 Multiple Line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Length Which Extends To Two Lines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C4C8CB-0017-9907-9E53-DD1A1BF74D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084532" y="5109396"/>
            <a:ext cx="6571596" cy="643718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</a:t>
            </a:r>
            <a:r>
              <a:rPr lang="en-US">
                <a:effectLst/>
                <a:latin typeface="Arial" panose="020B0604020202020204" pitchFamily="34" charset="0"/>
              </a:rPr>
              <a:t>, Presenter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Month #, 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9B706-1A62-F3CF-8E62-3C22551BC340}"/>
              </a:ext>
            </a:extLst>
          </p:cNvPr>
          <p:cNvSpPr txBox="1"/>
          <p:nvPr/>
        </p:nvSpPr>
        <p:spPr>
          <a:xfrm>
            <a:off x="863270" y="6249456"/>
            <a:ext cx="1264770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Copyright © 2023 Actian Corporation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6CF9A7-E5FB-0E4C-AC67-B3500C9861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365" y="1178597"/>
            <a:ext cx="3587345" cy="11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5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1754D4F-DE88-0A19-CB8D-9EBEA7D4E1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5940" y="1049564"/>
            <a:ext cx="3161272" cy="3189874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DF3A5AD-A0ED-EB44-AF88-04C6B2E1ED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582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36161C-C185-3045-AD33-7211E53F4B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840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781D3B2-1085-CC4C-8018-DB9EC85FA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1242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5C57904-0D71-6A48-A2E3-A9C429DFD7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0500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D551929F-A28C-7445-BF24-C092C05B5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840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A77FA5E6-F783-9C4F-95EC-7FDFF669F4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0500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EBE1B-9B64-200B-483C-7EAFC9B57F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591912" y="2813768"/>
            <a:ext cx="1731818" cy="1731818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117B3B6-6A28-887C-8E8F-105D92513FD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125040" y="1049564"/>
            <a:ext cx="3161272" cy="3189874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8BECC1-A958-20E8-9E62-DE61E96EA1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821012" y="2813768"/>
            <a:ext cx="1731818" cy="17318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ABCE75-0166-9535-AB1C-5558BB3E7A6F}"/>
              </a:ext>
            </a:extLst>
          </p:cNvPr>
          <p:cNvSpPr/>
          <p:nvPr userDrawn="1"/>
        </p:nvSpPr>
        <p:spPr>
          <a:xfrm>
            <a:off x="11872913" y="5341563"/>
            <a:ext cx="319087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629B10-764B-B38F-4F2D-56EF8DEB2342}"/>
              </a:ext>
            </a:extLst>
          </p:cNvPr>
          <p:cNvSpPr/>
          <p:nvPr userDrawn="1"/>
        </p:nvSpPr>
        <p:spPr>
          <a:xfrm rot="5400000">
            <a:off x="11326625" y="5992625"/>
            <a:ext cx="214312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7034F7-2032-6E42-3C7F-EC40ABCA52D8}"/>
              </a:ext>
            </a:extLst>
          </p:cNvPr>
          <p:cNvSpPr/>
          <p:nvPr userDrawn="1"/>
        </p:nvSpPr>
        <p:spPr>
          <a:xfrm>
            <a:off x="0" y="6000750"/>
            <a:ext cx="1285875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9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D8B61AA-6CB5-4548-8A30-7092021DB903}"/>
              </a:ext>
            </a:extLst>
          </p:cNvPr>
          <p:cNvSpPr/>
          <p:nvPr/>
        </p:nvSpPr>
        <p:spPr>
          <a:xfrm>
            <a:off x="439386" y="6388923"/>
            <a:ext cx="415389" cy="3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875A86-5D85-5C7E-4BBA-255BDCA14980}"/>
              </a:ext>
            </a:extLst>
          </p:cNvPr>
          <p:cNvSpPr/>
          <p:nvPr/>
        </p:nvSpPr>
        <p:spPr>
          <a:xfrm>
            <a:off x="311727" y="310393"/>
            <a:ext cx="5044484" cy="6236208"/>
          </a:xfrm>
          <a:custGeom>
            <a:avLst/>
            <a:gdLst>
              <a:gd name="connsiteX0" fmla="*/ 0 w 5044484"/>
              <a:gd name="connsiteY0" fmla="*/ 0 h 6236208"/>
              <a:gd name="connsiteX1" fmla="*/ 2564520 w 5044484"/>
              <a:gd name="connsiteY1" fmla="*/ 0 h 6236208"/>
              <a:gd name="connsiteX2" fmla="*/ 5044484 w 5044484"/>
              <a:gd name="connsiteY2" fmla="*/ 0 h 6236208"/>
              <a:gd name="connsiteX3" fmla="*/ 2564520 w 5044484"/>
              <a:gd name="connsiteY3" fmla="*/ 6236208 h 6236208"/>
              <a:gd name="connsiteX4" fmla="*/ 0 w 5044484"/>
              <a:gd name="connsiteY4" fmla="*/ 6236208 h 623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4484" h="6236208">
                <a:moveTo>
                  <a:pt x="0" y="0"/>
                </a:moveTo>
                <a:lnTo>
                  <a:pt x="2564520" y="0"/>
                </a:lnTo>
                <a:lnTo>
                  <a:pt x="5044484" y="0"/>
                </a:lnTo>
                <a:lnTo>
                  <a:pt x="2564520" y="6236208"/>
                </a:lnTo>
                <a:lnTo>
                  <a:pt x="0" y="623620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ADC456-B1CB-A1C1-5444-9EAD99C90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84532" y="1104886"/>
            <a:ext cx="6571596" cy="2374953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3600" b="1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Presentation Title Multiple Line Title Length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3EA9DBF-3431-D988-62BF-B332F399A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84532" y="3659760"/>
            <a:ext cx="6571596" cy="1269714"/>
          </a:xfrm>
          <a:noFill/>
        </p:spPr>
        <p:txBody>
          <a:bodyPr wrap="square" lIns="91440" tIns="0" rIns="9144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>
                <a:tab pos="457200" algn="l"/>
              </a:tabLst>
              <a:defRPr sz="25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 Multiple Line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Length Which Extends To Two Lines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C4C8CB-0017-9907-9E53-DD1A1BF74D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084532" y="5109396"/>
            <a:ext cx="6571596" cy="643718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</a:t>
            </a:r>
            <a:r>
              <a:rPr lang="en-US">
                <a:effectLst/>
                <a:latin typeface="Arial" panose="020B0604020202020204" pitchFamily="34" charset="0"/>
              </a:rPr>
              <a:t>, Presenter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Month #,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B4A76-8C66-5409-9D44-35B221BEB450}"/>
              </a:ext>
            </a:extLst>
          </p:cNvPr>
          <p:cNvSpPr txBox="1"/>
          <p:nvPr/>
        </p:nvSpPr>
        <p:spPr>
          <a:xfrm>
            <a:off x="863270" y="6249456"/>
            <a:ext cx="1264770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Copyright © 2023 Actian Corporation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306867-C049-EB4B-AB58-FB6277A036E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365" y="1178597"/>
            <a:ext cx="3587345" cy="11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3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B2D26A-1641-EA46-BA7A-35D7C54DB8DE}"/>
              </a:ext>
            </a:extLst>
          </p:cNvPr>
          <p:cNvSpPr/>
          <p:nvPr/>
        </p:nvSpPr>
        <p:spPr>
          <a:xfrm>
            <a:off x="311727" y="310394"/>
            <a:ext cx="11565346" cy="62358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CE61BD-6F58-AC6C-BBCB-7BA5E6368423}"/>
              </a:ext>
            </a:extLst>
          </p:cNvPr>
          <p:cNvSpPr/>
          <p:nvPr/>
        </p:nvSpPr>
        <p:spPr>
          <a:xfrm>
            <a:off x="311728" y="310393"/>
            <a:ext cx="5044484" cy="6236208"/>
          </a:xfrm>
          <a:custGeom>
            <a:avLst/>
            <a:gdLst>
              <a:gd name="connsiteX0" fmla="*/ 0 w 5044484"/>
              <a:gd name="connsiteY0" fmla="*/ 0 h 6236208"/>
              <a:gd name="connsiteX1" fmla="*/ 2564520 w 5044484"/>
              <a:gd name="connsiteY1" fmla="*/ 0 h 6236208"/>
              <a:gd name="connsiteX2" fmla="*/ 5044484 w 5044484"/>
              <a:gd name="connsiteY2" fmla="*/ 0 h 6236208"/>
              <a:gd name="connsiteX3" fmla="*/ 2564520 w 5044484"/>
              <a:gd name="connsiteY3" fmla="*/ 6236208 h 6236208"/>
              <a:gd name="connsiteX4" fmla="*/ 0 w 5044484"/>
              <a:gd name="connsiteY4" fmla="*/ 6236208 h 623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4484" h="6236208">
                <a:moveTo>
                  <a:pt x="0" y="0"/>
                </a:moveTo>
                <a:lnTo>
                  <a:pt x="2564520" y="0"/>
                </a:lnTo>
                <a:lnTo>
                  <a:pt x="5044484" y="0"/>
                </a:lnTo>
                <a:lnTo>
                  <a:pt x="2564520" y="6236208"/>
                </a:lnTo>
                <a:lnTo>
                  <a:pt x="0" y="623620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25E5CA4-1F43-3217-A476-80B6AC359D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84532" y="1104886"/>
            <a:ext cx="6571596" cy="2374953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3600" b="1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Presentation Title Multiple Line Title Length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D1C4A806-DCA9-62B0-6B36-A091C5EE44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84532" y="3659760"/>
            <a:ext cx="6571596" cy="1269714"/>
          </a:xfrm>
          <a:noFill/>
        </p:spPr>
        <p:txBody>
          <a:bodyPr wrap="square" lIns="91440" tIns="0" rIns="9144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>
                <a:tab pos="457200" algn="l"/>
              </a:tabLst>
              <a:defRPr sz="25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 Multiple Line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Length Which Extends To Two Lines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DDB6B017-7C86-C9E7-832D-896A4B5BBA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084532" y="5109396"/>
            <a:ext cx="6571596" cy="643718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</a:t>
            </a:r>
            <a:r>
              <a:rPr lang="en-US">
                <a:effectLst/>
                <a:latin typeface="Arial" panose="020B0604020202020204" pitchFamily="34" charset="0"/>
              </a:rPr>
              <a:t>, Presenter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Month #,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E1431-BEF3-7E95-9712-2D197AD02D56}"/>
              </a:ext>
            </a:extLst>
          </p:cNvPr>
          <p:cNvSpPr txBox="1"/>
          <p:nvPr/>
        </p:nvSpPr>
        <p:spPr>
          <a:xfrm>
            <a:off x="863270" y="6249456"/>
            <a:ext cx="1264770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Copyright © 2023 Actian Corporation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B75C816-A77A-F94E-830E-BC631AA137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365" y="1178597"/>
            <a:ext cx="3587345" cy="11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411">
          <p15:clr>
            <a:srgbClr val="FBAE40"/>
          </p15:clr>
        </p15:guide>
        <p15:guide id="2" pos="55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D8B61AA-6CB5-4548-8A30-7092021DB903}"/>
              </a:ext>
            </a:extLst>
          </p:cNvPr>
          <p:cNvSpPr/>
          <p:nvPr/>
        </p:nvSpPr>
        <p:spPr>
          <a:xfrm>
            <a:off x="439386" y="6388923"/>
            <a:ext cx="415389" cy="3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875A86-5D85-5C7E-4BBA-255BDCA14980}"/>
              </a:ext>
            </a:extLst>
          </p:cNvPr>
          <p:cNvSpPr/>
          <p:nvPr/>
        </p:nvSpPr>
        <p:spPr>
          <a:xfrm>
            <a:off x="311727" y="310393"/>
            <a:ext cx="5044484" cy="6236208"/>
          </a:xfrm>
          <a:custGeom>
            <a:avLst/>
            <a:gdLst>
              <a:gd name="connsiteX0" fmla="*/ 0 w 5044484"/>
              <a:gd name="connsiteY0" fmla="*/ 0 h 6236208"/>
              <a:gd name="connsiteX1" fmla="*/ 2564520 w 5044484"/>
              <a:gd name="connsiteY1" fmla="*/ 0 h 6236208"/>
              <a:gd name="connsiteX2" fmla="*/ 5044484 w 5044484"/>
              <a:gd name="connsiteY2" fmla="*/ 0 h 6236208"/>
              <a:gd name="connsiteX3" fmla="*/ 2564520 w 5044484"/>
              <a:gd name="connsiteY3" fmla="*/ 6236208 h 6236208"/>
              <a:gd name="connsiteX4" fmla="*/ 0 w 5044484"/>
              <a:gd name="connsiteY4" fmla="*/ 6236208 h 623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4484" h="6236208">
                <a:moveTo>
                  <a:pt x="0" y="0"/>
                </a:moveTo>
                <a:lnTo>
                  <a:pt x="2564520" y="0"/>
                </a:lnTo>
                <a:lnTo>
                  <a:pt x="5044484" y="0"/>
                </a:lnTo>
                <a:lnTo>
                  <a:pt x="2564520" y="6236208"/>
                </a:lnTo>
                <a:lnTo>
                  <a:pt x="0" y="623620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5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ADC456-B1CB-A1C1-5444-9EAD99C90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84532" y="1104886"/>
            <a:ext cx="6571596" cy="2374953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3600" b="1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Presentation Title Multiple Line Title Length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3EA9DBF-3431-D988-62BF-B332F399A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84532" y="3659760"/>
            <a:ext cx="6571596" cy="1269714"/>
          </a:xfrm>
          <a:noFill/>
        </p:spPr>
        <p:txBody>
          <a:bodyPr wrap="square" lIns="91440" tIns="0" rIns="9144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>
                <a:tab pos="457200" algn="l"/>
              </a:tabLst>
              <a:defRPr sz="25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 Multiple Line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Length Which Extends To Two Lines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C4C8CB-0017-9907-9E53-DD1A1BF74D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084532" y="5109396"/>
            <a:ext cx="6571596" cy="643718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</a:t>
            </a:r>
            <a:r>
              <a:rPr lang="en-US">
                <a:effectLst/>
                <a:latin typeface="Arial" panose="020B0604020202020204" pitchFamily="34" charset="0"/>
              </a:rPr>
              <a:t>, Presenter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Month #,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515B0-56E8-2AB7-2EBD-807E96BCB144}"/>
              </a:ext>
            </a:extLst>
          </p:cNvPr>
          <p:cNvSpPr txBox="1"/>
          <p:nvPr/>
        </p:nvSpPr>
        <p:spPr>
          <a:xfrm>
            <a:off x="863270" y="6249456"/>
            <a:ext cx="1264770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Copyright © 2023 Actian Corporation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640ACC-655E-1749-A79B-B82F175C62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365" y="1178597"/>
            <a:ext cx="3587345" cy="11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5265A8-D7AE-D0DA-0584-F357C899F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1525C-3492-7BBC-9B19-21F66283DB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4" y="1228725"/>
            <a:ext cx="4964400" cy="2387600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[Title slide: v4] &lt;Heading&gt;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CD46E-7AD3-29F9-871F-4041A94DF5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774" y="4006850"/>
            <a:ext cx="4964400" cy="1339850"/>
          </a:xfrm>
        </p:spPr>
        <p:txBody>
          <a:bodyPr>
            <a:noAutofit/>
          </a:bodyPr>
          <a:lstStyle>
            <a:lvl1pPr marL="0" indent="0" algn="l">
              <a:spcAft>
                <a:spcPts val="0"/>
              </a:spcAft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&lt;Subheading&gt;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D8A629A-EF2F-5952-A0B4-2292F58FB3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8774" y="5638801"/>
            <a:ext cx="4964400" cy="677862"/>
          </a:xfrm>
        </p:spPr>
        <p:txBody>
          <a:bodyPr anchor="b" anchorCtr="0">
            <a:no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b="0"/>
            </a:lvl2pPr>
            <a:lvl3pPr marL="0" indent="0">
              <a:spcAft>
                <a:spcPts val="0"/>
              </a:spcAft>
              <a:buNone/>
              <a:defRPr/>
            </a:lvl3pPr>
            <a:lvl4pPr marL="0" indent="0">
              <a:spcAft>
                <a:spcPts val="0"/>
              </a:spcAft>
              <a:buNone/>
              <a:defRPr/>
            </a:lvl4pPr>
            <a:lvl5pPr marL="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GB"/>
              <a:t>&lt;Details of presenter&gt;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5679C4-AC49-2E81-7A8D-DF7B8922B51D}"/>
              </a:ext>
            </a:extLst>
          </p:cNvPr>
          <p:cNvSpPr txBox="1"/>
          <p:nvPr/>
        </p:nvSpPr>
        <p:spPr>
          <a:xfrm>
            <a:off x="458788" y="6438642"/>
            <a:ext cx="1264770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Copyright © 2023 Actian Corporation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8FB2912-8342-0D4A-9196-619A99F27F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467" y="148615"/>
            <a:ext cx="3632581" cy="113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78">
          <p15:clr>
            <a:srgbClr val="FBAE40"/>
          </p15:clr>
        </p15:guide>
        <p15:guide id="2" pos="224">
          <p15:clr>
            <a:srgbClr val="FBAE40"/>
          </p15:clr>
        </p15:guide>
        <p15:guide id="3" pos="7456">
          <p15:clr>
            <a:srgbClr val="FBAE40"/>
          </p15:clr>
        </p15:guide>
        <p15:guide id="4" orient="horz" pos="4102">
          <p15:clr>
            <a:srgbClr val="FBAE40"/>
          </p15:clr>
        </p15:guide>
        <p15:guide id="5" pos="209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FFDBBAE-304B-8B4B-BABA-E93A9BE7DD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99314" y="1562743"/>
            <a:ext cx="1182001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679BD41-D875-B247-BC88-570524BA71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4896" y="1562743"/>
            <a:ext cx="1172376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4B61C-8DE1-724E-B2AA-4308C23FFB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80103" y="1562743"/>
            <a:ext cx="1145171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996CE65-1B97-E24D-9E1E-AF58B476A3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83934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indent="0">
              <a:buNone/>
            </a:pPr>
            <a:r>
              <a:rPr lang="en-US" sz="2100"/>
              <a:t>Enter Third Key Takeaway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27019E1-5694-A146-8040-C3F37633C7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3164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indent="0">
              <a:buNone/>
            </a:pPr>
            <a:r>
              <a:rPr lang="en-US" sz="2100"/>
              <a:t>Enter Second Key Takeaway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D2AFC7-EE98-E142-B336-8AF28FA413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5538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/>
              <a:t>Enter First Key Takeaway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DFF88CD-4736-ED44-A53A-CDEB6917D0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Key Takeaways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C4E7235B-9768-D03C-70F4-A96403D5DB1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33278" y="6446965"/>
            <a:ext cx="2743200" cy="169277"/>
          </a:xfrm>
        </p:spPr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Key Takeaway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FFDBBAE-304B-8B4B-BABA-E93A9BE7DD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99314" y="1562743"/>
            <a:ext cx="1182001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679BD41-D875-B247-BC88-570524BA71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4896" y="1562743"/>
            <a:ext cx="1172376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4B61C-8DE1-724E-B2AA-4308C23FFB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80103" y="1562743"/>
            <a:ext cx="1145171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996CE65-1B97-E24D-9E1E-AF58B476A3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83934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 sz="2100"/>
              <a:t>Enter Third Key Takeaway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27019E1-5694-A146-8040-C3F37633C7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3164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indent="0">
              <a:buNone/>
            </a:pPr>
            <a:r>
              <a:rPr lang="en-US" sz="2100"/>
              <a:t>Enter Second Key Takeaway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D2AFC7-EE98-E142-B336-8AF28FA413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5538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/>
              <a:t>Enter First Key Takeaway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DFF88CD-4736-ED44-A53A-CDEB6917D0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Key Takeaways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C4E7235B-9768-D03C-70F4-A96403D5DB1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33278" y="6446965"/>
            <a:ext cx="2743200" cy="1692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26A70B-6490-1D45-8EC4-ED68575F1C1D}"/>
              </a:ext>
            </a:extLst>
          </p:cNvPr>
          <p:cNvSpPr/>
          <p:nvPr/>
        </p:nvSpPr>
        <p:spPr>
          <a:xfrm>
            <a:off x="8696739" y="6210300"/>
            <a:ext cx="1918252" cy="498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BCEEAE-0673-1A4D-B84D-FA7B266FD5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89728" y="6253574"/>
            <a:ext cx="2498953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1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Key Takeaway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FFDBBAE-304B-8B4B-BABA-E93A9BE7DD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99314" y="1562743"/>
            <a:ext cx="1182001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679BD41-D875-B247-BC88-570524BA71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4896" y="1562743"/>
            <a:ext cx="1172376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4B61C-8DE1-724E-B2AA-4308C23FFB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80103" y="1562743"/>
            <a:ext cx="1145171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996CE65-1B97-E24D-9E1E-AF58B476A3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83934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indent="0">
              <a:buNone/>
            </a:pPr>
            <a:r>
              <a:rPr lang="en-US" sz="2100"/>
              <a:t>Enter Third Key Takeaway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27019E1-5694-A146-8040-C3F37633C7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3164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indent="0">
              <a:buNone/>
            </a:pPr>
            <a:r>
              <a:rPr lang="en-US" sz="2100"/>
              <a:t>Enter Second Key Takeaway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D2AFC7-EE98-E142-B336-8AF28FA413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5538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/>
              <a:t>Enter First Key Takeaway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DFF88CD-4736-ED44-A53A-CDEB6917D0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Key Takeaways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C4E7235B-9768-D03C-70F4-A96403D5DB1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33278" y="6470048"/>
            <a:ext cx="2743200" cy="12311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8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B5B278-83B7-3046-8766-F3AC294D9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932055F-9606-2248-AEDA-885B4F3090A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CB34F34-D933-FF46-BAD3-AA030BFB1D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7375" y="1600200"/>
            <a:ext cx="6988175" cy="4610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55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B5B278-83B7-3046-8766-F3AC294D9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932055F-9606-2248-AEDA-885B4F3090A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CB34F34-D933-FF46-BAD3-AA030BFB1D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7375" y="1600200"/>
            <a:ext cx="6988175" cy="4610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FC86C-9D69-0B4B-8EAE-3640C78CEA42}"/>
              </a:ext>
            </a:extLst>
          </p:cNvPr>
          <p:cNvSpPr/>
          <p:nvPr/>
        </p:nvSpPr>
        <p:spPr>
          <a:xfrm>
            <a:off x="8696739" y="6210300"/>
            <a:ext cx="1918252" cy="498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2D8EC1-D4F7-9E44-B99B-D1F31A2DC3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89728" y="6253574"/>
            <a:ext cx="2498953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3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B5B278-83B7-3046-8766-F3AC294D9E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932055F-9606-2248-AEDA-885B4F3090A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ECB34F34-D933-FF46-BAD3-AA030BFB1D7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7375" y="1600200"/>
            <a:ext cx="6988175" cy="4610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022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Speaker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F9A9EA2-C9C4-C14E-AB67-5C4ED9D38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71754D4F-DE88-0A19-CB8D-9EBEA7D4E1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5940" y="1049564"/>
            <a:ext cx="3161272" cy="3189874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DF3A5AD-A0ED-EB44-AF88-04C6B2E1ED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7582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D36161C-C185-3045-AD33-7211E53F4B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840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781D3B2-1085-CC4C-8018-DB9EC85FA8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1242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95C57904-0D71-6A48-A2E3-A9C429DFD7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0500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D551929F-A28C-7445-BF24-C092C05B539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840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A77FA5E6-F783-9C4F-95EC-7FDFF669F4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20500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EBE1B-9B64-200B-483C-7EAFC9B57F6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591912" y="2813768"/>
            <a:ext cx="1731818" cy="1731818"/>
          </a:xfrm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117B3B6-6A28-887C-8E8F-105D92513FD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125040" y="1049564"/>
            <a:ext cx="3161272" cy="3189874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8BECC1-A958-20E8-9E62-DE61E96EA1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4821012" y="2813768"/>
            <a:ext cx="1731818" cy="1731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FD6EE0-C741-924C-8072-FFBF50FC526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89726" y="6253574"/>
            <a:ext cx="2498957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38A84F-299D-4840-B938-87ABA42AB2B4}"/>
              </a:ext>
            </a:extLst>
          </p:cNvPr>
          <p:cNvSpPr/>
          <p:nvPr/>
        </p:nvSpPr>
        <p:spPr>
          <a:xfrm>
            <a:off x="8808720" y="6199322"/>
            <a:ext cx="3062982" cy="489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19C70DF3-C46A-0C4F-9EE9-A292209A159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87375" y="1600200"/>
            <a:ext cx="6988175" cy="46101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6987433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2D2736-BFBA-BB47-995A-EF5AB50AE8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55013" y="293688"/>
            <a:ext cx="3532187" cy="62547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n-US"/>
              <a:t>Drag image here or click the icon to prompt image insert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EE1A06-AA3D-9643-BF77-20403566C79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CB1739-2088-F54F-A6AF-3FF8B473DB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7375" y="2057401"/>
            <a:ext cx="6986588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0581"/>
            <a:ext cx="10516342" cy="479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8BCFF-4EA4-A542-89AA-6731D741D22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28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CB1739-2088-F54F-A6AF-3FF8B473DB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7375" y="2057401"/>
            <a:ext cx="6986588" cy="415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0581"/>
            <a:ext cx="10516342" cy="479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8BCFF-4EA4-A542-89AA-6731D741D22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41A0F8-F954-7F40-8D91-EDCAB95ABA53}"/>
              </a:ext>
            </a:extLst>
          </p:cNvPr>
          <p:cNvSpPr/>
          <p:nvPr/>
        </p:nvSpPr>
        <p:spPr>
          <a:xfrm>
            <a:off x="8696739" y="6210300"/>
            <a:ext cx="1918252" cy="498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C4C1AB-37D9-AB49-8F76-D6DF72E0D7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89728" y="6253574"/>
            <a:ext cx="2498953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9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FCB1739-2088-F54F-A6AF-3FF8B473DB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7375" y="2057401"/>
            <a:ext cx="6986588" cy="41529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0581"/>
            <a:ext cx="10516342" cy="479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C8BCFF-4EA4-A542-89AA-6731D741D22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EBE8CA-3E13-334A-A201-6659DA8D81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7375" y="1600200"/>
            <a:ext cx="6988175" cy="4610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1A50F-18DA-BB46-847F-5CC3413F022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7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+ 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EBE8CA-3E13-334A-A201-6659DA8D81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7375" y="1600200"/>
            <a:ext cx="6988175" cy="46101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1A50F-18DA-BB46-847F-5CC3413F022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6ACACC-B11C-B947-B2EE-2067A244496C}"/>
              </a:ext>
            </a:extLst>
          </p:cNvPr>
          <p:cNvSpPr/>
          <p:nvPr/>
        </p:nvSpPr>
        <p:spPr>
          <a:xfrm>
            <a:off x="8696739" y="6210300"/>
            <a:ext cx="1918252" cy="498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BF1600-8E4D-A246-8A20-81BFE27011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89728" y="6253574"/>
            <a:ext cx="2498953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+ 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EBE8CA-3E13-334A-A201-6659DA8D816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7375" y="1600200"/>
            <a:ext cx="6988175" cy="4610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1A50F-18DA-BB46-847F-5CC3413F022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6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0581"/>
            <a:ext cx="10516342" cy="479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74DBC-EE7D-794C-95F9-AD83E5AC47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8D16A-296F-504C-9993-61D85954447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7375" y="2057594"/>
            <a:ext cx="5007082" cy="41527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724D81-F1E9-6F46-B84C-B7FD3F439A5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2057400"/>
            <a:ext cx="5007082" cy="4152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969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174DBC-EE7D-794C-95F9-AD83E5AC472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78D16A-296F-504C-9993-61D859544475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7375" y="1600200"/>
            <a:ext cx="5007082" cy="4610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D724D81-F1E9-6F46-B84C-B7FD3F439A5C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6000" y="1600046"/>
            <a:ext cx="5007082" cy="46096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82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7640B-7E5D-5343-A36C-D300F51C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9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9782B08A-11A3-1D4B-8716-16269DF921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65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79" name="Text Placeholder 12">
            <a:extLst>
              <a:ext uri="{FF2B5EF4-FFF2-40B4-BE49-F238E27FC236}">
                <a16:creationId xmlns:a16="http://schemas.microsoft.com/office/drawing/2014/main" id="{F9F4D9A3-A093-2040-9272-ED0EA8035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65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9C9B1228-2EEE-C44A-A0DE-52BCC4B3AE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7597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3" name="Text Placeholder 12">
            <a:extLst>
              <a:ext uri="{FF2B5EF4-FFF2-40B4-BE49-F238E27FC236}">
                <a16:creationId xmlns:a16="http://schemas.microsoft.com/office/drawing/2014/main" id="{D3B6F73E-E233-E141-9D20-CEF457EDDA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7597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4" name="Text Placeholder 12">
            <a:extLst>
              <a:ext uri="{FF2B5EF4-FFF2-40B4-BE49-F238E27FC236}">
                <a16:creationId xmlns:a16="http://schemas.microsoft.com/office/drawing/2014/main" id="{AA15A8A1-F389-EF40-A765-64FCF8E79E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5976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5" name="Text Placeholder 12">
            <a:extLst>
              <a:ext uri="{FF2B5EF4-FFF2-40B4-BE49-F238E27FC236}">
                <a16:creationId xmlns:a16="http://schemas.microsoft.com/office/drawing/2014/main" id="{40881185-B6CB-3D44-9373-6EEB756495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5976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id="{B4BA5343-3BEE-5B44-88DC-93B52BD5BB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65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id="{C949B4D2-C14E-AA48-B6A1-107232D2C8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7597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id="{B004DC7C-FCB6-5F40-898B-BAAA4E5374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976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B20C469-79D1-C3AC-F8AB-00005A83F7D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0710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2D022-9365-0256-E6A7-24694FF6B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568518" y="2806759"/>
            <a:ext cx="1574381" cy="1574381"/>
          </a:xfrm>
          <a:prstGeom prst="rect">
            <a:avLst/>
          </a:prstGeom>
        </p:spPr>
      </p:pic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530B6F1-477C-7A8D-0EDE-BFAF8794140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68242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27BBA6-09CA-79B8-99BF-45B2F04191A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06621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6A855-1023-61A9-6FEC-629010EA55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383281" y="2806759"/>
            <a:ext cx="1574381" cy="1574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F084B-3396-8DB1-3D65-AE978DB1F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8226618" y="2806759"/>
            <a:ext cx="1574381" cy="15743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9243B-C366-FA6C-54BC-EB384FE3FC98}"/>
              </a:ext>
            </a:extLst>
          </p:cNvPr>
          <p:cNvSpPr/>
          <p:nvPr userDrawn="1"/>
        </p:nvSpPr>
        <p:spPr>
          <a:xfrm>
            <a:off x="11872913" y="5341563"/>
            <a:ext cx="319087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44093C-E3F3-C239-6C38-2B4294F6F5A7}"/>
              </a:ext>
            </a:extLst>
          </p:cNvPr>
          <p:cNvSpPr/>
          <p:nvPr userDrawn="1"/>
        </p:nvSpPr>
        <p:spPr>
          <a:xfrm rot="5400000">
            <a:off x="11326625" y="5992625"/>
            <a:ext cx="214312" cy="1516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F0D8CF-ECBD-90EE-4923-A0DAD5C63242}"/>
              </a:ext>
            </a:extLst>
          </p:cNvPr>
          <p:cNvSpPr/>
          <p:nvPr userDrawn="1"/>
        </p:nvSpPr>
        <p:spPr>
          <a:xfrm>
            <a:off x="0" y="6000750"/>
            <a:ext cx="1285875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0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7640B-7E5D-5343-A36C-D300F51C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00C850-AFEA-0B4C-8CA9-E20CFCC00573}"/>
              </a:ext>
            </a:extLst>
          </p:cNvPr>
          <p:cNvSpPr/>
          <p:nvPr/>
        </p:nvSpPr>
        <p:spPr>
          <a:xfrm>
            <a:off x="8696739" y="6210300"/>
            <a:ext cx="1918252" cy="498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75E2C9-8359-2341-86BD-50047499C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89728" y="6253574"/>
            <a:ext cx="2498953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57640B-7E5D-5343-A36C-D300F51C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4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08C61-4051-8945-8184-CE268C65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8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08C61-4051-8945-8184-CE268C65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A94817-AA98-CD4C-AB72-1B5A4A231E9D}"/>
              </a:ext>
            </a:extLst>
          </p:cNvPr>
          <p:cNvSpPr/>
          <p:nvPr/>
        </p:nvSpPr>
        <p:spPr>
          <a:xfrm>
            <a:off x="8696739" y="6210300"/>
            <a:ext cx="1918252" cy="498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C3CC6C-DF3B-514D-8113-59273FD408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989728" y="6253574"/>
            <a:ext cx="2498953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B08C61-4051-8945-8184-CE268C655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4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6B53C7-6C8A-EF4D-991C-96328DBE6FA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5788" y="2514599"/>
            <a:ext cx="6989762" cy="3695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557050"/>
            <a:ext cx="10515600" cy="103399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br>
              <a:rPr lang="en-US"/>
            </a:br>
            <a:r>
              <a:rPr lang="en-US"/>
              <a:t>Multiple Line Header Sample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610168"/>
            <a:ext cx="10516342" cy="4472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C8567A-F7D8-724C-9C1B-541010997F9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3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Line Header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6B53C7-6C8A-EF4D-991C-96328DBE6FA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5788" y="2066561"/>
            <a:ext cx="6989762" cy="4143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557050"/>
            <a:ext cx="10515600" cy="103399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br>
              <a:rPr lang="en-US"/>
            </a:br>
            <a:r>
              <a:rPr lang="en-US"/>
              <a:t>Multiple Line Header Sample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C8567A-F7D8-724C-9C1B-541010997F93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Line Header +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4876AF9-4E67-6742-A567-9D6633A6E7E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5999" y="2514599"/>
            <a:ext cx="5010912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8B4DA-5AC5-7B4B-BB18-DF4B84C5309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5788" y="2514600"/>
            <a:ext cx="5010912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557050"/>
            <a:ext cx="10515600" cy="103399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br>
              <a:rPr lang="en-US"/>
            </a:br>
            <a:r>
              <a:rPr lang="en-US"/>
              <a:t>Multiple Line Header Sample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610168"/>
            <a:ext cx="10516342" cy="4472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B8B68C-F4E8-664E-A1DE-77A8DCF2975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5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Line Header + 2 Columns +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54876AF9-4E67-6742-A567-9D6633A6E7E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095999" y="2057400"/>
            <a:ext cx="5010912" cy="41528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88B4DA-5AC5-7B4B-BB18-DF4B84C5309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85788" y="2057401"/>
            <a:ext cx="5010912" cy="41528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557050"/>
            <a:ext cx="10515600" cy="1033991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br>
              <a:rPr lang="en-US"/>
            </a:br>
            <a:r>
              <a:rPr lang="en-US"/>
              <a:t>Multiple Line Header Sample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B8B68C-F4E8-664E-A1DE-77A8DCF2975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4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7065FE-036E-6243-9FEB-E98EB258C9B9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85787" y="2488230"/>
            <a:ext cx="5010912" cy="3722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E69F076-E5A4-8649-9256-A017674C4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41" y="2068830"/>
            <a:ext cx="5009958" cy="3719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14DC6C8-70C3-524F-9EC1-9F5814F031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068830"/>
            <a:ext cx="5006975" cy="3719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2A41B34-1B59-0E48-A253-A7B35CA14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DB7D41D-AD88-714C-82F4-AC06944E14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0581"/>
            <a:ext cx="10516342" cy="479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923940-C381-4D44-8893-94F6FC49562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A83104-EC00-E64F-A934-A99C29C0740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96000" y="2488230"/>
            <a:ext cx="5006975" cy="3722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398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ultiple Speaker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7F89ABC-98BE-8E40-9FD9-39113DE7D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7" name="Text Placeholder 12">
            <a:extLst>
              <a:ext uri="{FF2B5EF4-FFF2-40B4-BE49-F238E27FC236}">
                <a16:creationId xmlns:a16="http://schemas.microsoft.com/office/drawing/2014/main" id="{9782B08A-11A3-1D4B-8716-16269DF921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0065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79" name="Text Placeholder 12">
            <a:extLst>
              <a:ext uri="{FF2B5EF4-FFF2-40B4-BE49-F238E27FC236}">
                <a16:creationId xmlns:a16="http://schemas.microsoft.com/office/drawing/2014/main" id="{F9F4D9A3-A093-2040-9272-ED0EA8035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65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9C9B1228-2EEE-C44A-A0DE-52BCC4B3AE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7597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3" name="Text Placeholder 12">
            <a:extLst>
              <a:ext uri="{FF2B5EF4-FFF2-40B4-BE49-F238E27FC236}">
                <a16:creationId xmlns:a16="http://schemas.microsoft.com/office/drawing/2014/main" id="{D3B6F73E-E233-E141-9D20-CEF457EDDA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47597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4" name="Text Placeholder 12">
            <a:extLst>
              <a:ext uri="{FF2B5EF4-FFF2-40B4-BE49-F238E27FC236}">
                <a16:creationId xmlns:a16="http://schemas.microsoft.com/office/drawing/2014/main" id="{AA15A8A1-F389-EF40-A765-64FCF8E79E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85976" y="5129230"/>
            <a:ext cx="3515175" cy="383537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Organization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5" name="Text Placeholder 12">
            <a:extLst>
              <a:ext uri="{FF2B5EF4-FFF2-40B4-BE49-F238E27FC236}">
                <a16:creationId xmlns:a16="http://schemas.microsoft.com/office/drawing/2014/main" id="{40881185-B6CB-3D44-9373-6EEB756495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85976" y="5439617"/>
            <a:ext cx="3515175" cy="35453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Title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id="{B4BA5343-3BEE-5B44-88DC-93B52BD5BB2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0065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7" name="Text Placeholder 12">
            <a:extLst>
              <a:ext uri="{FF2B5EF4-FFF2-40B4-BE49-F238E27FC236}">
                <a16:creationId xmlns:a16="http://schemas.microsoft.com/office/drawing/2014/main" id="{C949B4D2-C14E-AA48-B6A1-107232D2C8A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47597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id="{B004DC7C-FCB6-5F40-898B-BAAA4E5374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85976" y="4754880"/>
            <a:ext cx="3515175" cy="459694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Presenter Name</a:t>
            </a:r>
            <a:endParaRPr lang="en-US" sz="2100">
              <a:solidFill>
                <a:schemeClr val="tx2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B20C469-79D1-C3AC-F8AB-00005A83F7D7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60710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32D022-9365-0256-E6A7-24694FF6B5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568518" y="2806759"/>
            <a:ext cx="1574381" cy="1574381"/>
          </a:xfrm>
          <a:prstGeom prst="rect">
            <a:avLst/>
          </a:prstGeom>
        </p:spPr>
      </p:pic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530B6F1-477C-7A8D-0EDE-BFAF8794140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668242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827BBA6-09CA-79B8-99BF-45B2F04191A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506621" y="1208847"/>
            <a:ext cx="2873884" cy="2899885"/>
          </a:xfrm>
          <a:prstGeom prst="roundRect">
            <a:avLst>
              <a:gd name="adj" fmla="val 691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6A855-1023-61A9-6FEC-629010EA55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4383281" y="2806759"/>
            <a:ext cx="1574381" cy="1574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0F084B-3396-8DB1-3D65-AE978DB1F7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100000"/>
          </a:blip>
          <a:stretch>
            <a:fillRect/>
          </a:stretch>
        </p:blipFill>
        <p:spPr>
          <a:xfrm flipH="1">
            <a:off x="8226618" y="2806759"/>
            <a:ext cx="1574381" cy="15743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2C1B62-4FC5-9E45-B249-A7CFC176D3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89726" y="6253574"/>
            <a:ext cx="2498957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ACDF3-7909-7F4D-9ED4-6F2AFF5FE89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87375" y="2494192"/>
            <a:ext cx="3273425" cy="3716108"/>
          </a:xfrm>
        </p:spPr>
        <p:txBody>
          <a:bodyPr/>
          <a:lstStyle>
            <a:lvl1pPr marL="230188" indent="-230188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/>
            </a:lvl1pPr>
            <a:lvl2pPr marL="461963" indent="-222250">
              <a:lnSpc>
                <a:spcPct val="90000"/>
              </a:lnSpc>
              <a:spcBef>
                <a:spcPts val="500"/>
              </a:spcBef>
              <a:tabLst/>
              <a:defRPr sz="1800"/>
            </a:lvl2pPr>
            <a:lvl3pPr marL="690563" indent="-177800">
              <a:lnSpc>
                <a:spcPct val="90000"/>
              </a:lnSpc>
              <a:spcBef>
                <a:spcPts val="500"/>
              </a:spcBef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E69F076-E5A4-8649-9256-A017674C4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41" y="2057400"/>
            <a:ext cx="3273315" cy="3719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Business Challenge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2A41B34-1B59-0E48-A253-A7B35CA14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DB7D41D-AD88-714C-82F4-AC06944E14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14321"/>
            <a:ext cx="10516342" cy="475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1FF28EB-1C03-C244-8DB5-F43F19BFA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8145" y="2057400"/>
            <a:ext cx="3273424" cy="3719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Solution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4A33F0C-2A4A-C44C-8AED-C993C2AD44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9658" y="2057400"/>
            <a:ext cx="3273424" cy="3719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Benefits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11ECE-6B8B-8440-AA3B-8B0B66307AC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1B82E3-D306-D645-8BF6-703EE52D663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208144" y="2494192"/>
            <a:ext cx="3273425" cy="3716108"/>
          </a:xfrm>
        </p:spPr>
        <p:txBody>
          <a:bodyPr/>
          <a:lstStyle>
            <a:lvl1pPr marL="230188" indent="-230188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/>
            </a:lvl1pPr>
            <a:lvl2pPr marL="461963" indent="-222250">
              <a:lnSpc>
                <a:spcPct val="90000"/>
              </a:lnSpc>
              <a:spcBef>
                <a:spcPts val="500"/>
              </a:spcBef>
              <a:tabLst/>
              <a:defRPr sz="1800"/>
            </a:lvl2pPr>
            <a:lvl3pPr marL="690563" indent="-177800">
              <a:lnSpc>
                <a:spcPct val="90000"/>
              </a:lnSpc>
              <a:spcBef>
                <a:spcPts val="500"/>
              </a:spcBef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256D42C-B49D-8445-B1DA-DD261C5504E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7829657" y="2494192"/>
            <a:ext cx="3273425" cy="3716108"/>
          </a:xfrm>
        </p:spPr>
        <p:txBody>
          <a:bodyPr/>
          <a:lstStyle>
            <a:lvl1pPr marL="230188" indent="-230188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/>
            </a:lvl1pPr>
            <a:lvl2pPr marL="461963" indent="-222250">
              <a:lnSpc>
                <a:spcPct val="90000"/>
              </a:lnSpc>
              <a:spcBef>
                <a:spcPts val="500"/>
              </a:spcBef>
              <a:tabLst/>
              <a:defRPr sz="1800"/>
            </a:lvl2pPr>
            <a:lvl3pPr marL="690563" indent="-177800">
              <a:lnSpc>
                <a:spcPct val="90000"/>
              </a:lnSpc>
              <a:spcBef>
                <a:spcPts val="500"/>
              </a:spcBef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7200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+ Descriptio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CE69F076-E5A4-8649-9256-A017674C4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6741" y="3683276"/>
            <a:ext cx="3273315" cy="3719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2A41B34-1B59-0E48-A253-A7B35CA14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6DB7D41D-AD88-714C-82F4-AC06944E14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0581"/>
            <a:ext cx="10516342" cy="479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1FF28EB-1C03-C244-8DB5-F43F19BFAA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8199" y="3683276"/>
            <a:ext cx="3273315" cy="3719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 Title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C4A33F0C-2A4A-C44C-8AED-C993C2AD447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9657" y="3683276"/>
            <a:ext cx="3273426" cy="3719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4FAB04-B57D-404F-994F-1800028DAD8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86741" y="2052471"/>
            <a:ext cx="2422978" cy="16251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image here or click the icon to prompt image insert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AFCC7F69-FFA1-3542-890F-D40A1F2C95C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07246" y="2052471"/>
            <a:ext cx="2422978" cy="16251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image here or click the icon to prompt image insert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835A66D-ABBD-FD48-B00D-86E260F0114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829657" y="2052471"/>
            <a:ext cx="2422978" cy="16251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Drag image here or click the icon to prompt image insert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A07585-4BE5-8A4E-8736-005340213D4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96DDA35-21BC-254F-BE07-6B2D68F127A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587375" y="4060920"/>
            <a:ext cx="3273425" cy="2149379"/>
          </a:xfrm>
        </p:spPr>
        <p:txBody>
          <a:bodyPr/>
          <a:lstStyle>
            <a:lvl1pPr marL="230188" indent="-230188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/>
            </a:lvl1pPr>
            <a:lvl2pPr marL="461963" indent="-222250">
              <a:lnSpc>
                <a:spcPct val="90000"/>
              </a:lnSpc>
              <a:spcBef>
                <a:spcPts val="500"/>
              </a:spcBef>
              <a:tabLst/>
              <a:defRPr sz="1800"/>
            </a:lvl2pPr>
            <a:lvl3pPr marL="690563" indent="-177800">
              <a:lnSpc>
                <a:spcPct val="90000"/>
              </a:lnSpc>
              <a:spcBef>
                <a:spcPts val="500"/>
              </a:spcBef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779E0CB-EA55-D645-8276-3397462D86F4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208089" y="4060920"/>
            <a:ext cx="3273425" cy="2149379"/>
          </a:xfrm>
        </p:spPr>
        <p:txBody>
          <a:bodyPr/>
          <a:lstStyle>
            <a:lvl1pPr marL="230188" indent="-230188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/>
            </a:lvl1pPr>
            <a:lvl2pPr marL="461963" indent="-222250">
              <a:lnSpc>
                <a:spcPct val="90000"/>
              </a:lnSpc>
              <a:spcBef>
                <a:spcPts val="500"/>
              </a:spcBef>
              <a:tabLst/>
              <a:defRPr sz="1800"/>
            </a:lvl2pPr>
            <a:lvl3pPr marL="690563" indent="-177800">
              <a:lnSpc>
                <a:spcPct val="90000"/>
              </a:lnSpc>
              <a:spcBef>
                <a:spcPts val="500"/>
              </a:spcBef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76E58CC-E290-3741-9EE5-12B900DC062A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829658" y="4060920"/>
            <a:ext cx="3273425" cy="2149379"/>
          </a:xfrm>
        </p:spPr>
        <p:txBody>
          <a:bodyPr/>
          <a:lstStyle>
            <a:lvl1pPr marL="230188" indent="-230188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/>
            </a:lvl1pPr>
            <a:lvl2pPr marL="461963" indent="-222250">
              <a:lnSpc>
                <a:spcPct val="90000"/>
              </a:lnSpc>
              <a:spcBef>
                <a:spcPts val="500"/>
              </a:spcBef>
              <a:tabLst/>
              <a:defRPr sz="1800"/>
            </a:lvl2pPr>
            <a:lvl3pPr marL="690563" indent="-177800">
              <a:lnSpc>
                <a:spcPct val="90000"/>
              </a:lnSpc>
              <a:spcBef>
                <a:spcPts val="500"/>
              </a:spcBef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521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0581"/>
            <a:ext cx="10516342" cy="479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76EDA047-05B8-004C-A23F-B76A0D5FC4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912654"/>
            <a:ext cx="5007082" cy="29764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ctr">
              <a:lnSpc>
                <a:spcPts val="2700"/>
              </a:lnSpc>
              <a:buNone/>
              <a:defRPr sz="1300" i="1"/>
            </a:lvl1pPr>
            <a:lvl2pPr marL="457200" indent="0">
              <a:buFont typeface="Arial" panose="020B0604020202020204" pitchFamily="34" charset="0"/>
              <a:buNone/>
              <a:defRPr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Figure 1: </a:t>
            </a:r>
            <a:r>
              <a:rPr lang="en-US" err="1"/>
              <a:t>Nulpa</a:t>
            </a:r>
            <a:r>
              <a:rPr lang="en-US"/>
              <a:t> se </a:t>
            </a:r>
            <a:r>
              <a:rPr lang="en-US" err="1"/>
              <a:t>percim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F00B3-C68B-C04E-8325-4E89375F5C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4084C3-A569-5745-AD51-0618F1E5F6D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71500" y="2057400"/>
            <a:ext cx="5081588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11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4A51A8-B647-6B4B-ACDC-D8E2BB17C9CC}"/>
              </a:ext>
            </a:extLst>
          </p:cNvPr>
          <p:cNvSpPr/>
          <p:nvPr/>
        </p:nvSpPr>
        <p:spPr>
          <a:xfrm>
            <a:off x="311727" y="310395"/>
            <a:ext cx="11565346" cy="58435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7703EF-7EBB-3344-98B2-F71D0D8FA7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429000"/>
            <a:ext cx="12192000" cy="3918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22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75AD7BB-D92B-854F-85A5-34CAA75A0C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4466"/>
            <a:ext cx="12192000" cy="928687"/>
          </a:xfrm>
        </p:spPr>
        <p:txBody>
          <a:bodyPr t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169241-396C-C44B-B8EE-D06E28A942A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8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4A51A8-B647-6B4B-ACDC-D8E2BB17C9CC}"/>
              </a:ext>
            </a:extLst>
          </p:cNvPr>
          <p:cNvSpPr/>
          <p:nvPr/>
        </p:nvSpPr>
        <p:spPr>
          <a:xfrm>
            <a:off x="311727" y="310395"/>
            <a:ext cx="11565346" cy="5843518"/>
          </a:xfrm>
          <a:prstGeom prst="rect">
            <a:avLst/>
          </a:prstGeom>
          <a:solidFill>
            <a:srgbClr val="02A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7703EF-7EBB-3344-98B2-F71D0D8FA7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429000"/>
            <a:ext cx="12192000" cy="3918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22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75AD7BB-D92B-854F-85A5-34CAA75A0C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4466"/>
            <a:ext cx="12192000" cy="928687"/>
          </a:xfrm>
        </p:spPr>
        <p:txBody>
          <a:bodyPr t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3D053F-3A19-1944-8651-B86FA4FC00A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54A51A8-B647-6B4B-ACDC-D8E2BB17C9CC}"/>
              </a:ext>
            </a:extLst>
          </p:cNvPr>
          <p:cNvSpPr/>
          <p:nvPr/>
        </p:nvSpPr>
        <p:spPr>
          <a:xfrm>
            <a:off x="311727" y="310395"/>
            <a:ext cx="11565346" cy="5843518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27703EF-7EBB-3344-98B2-F71D0D8FA78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429000"/>
            <a:ext cx="12192000" cy="39189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22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75AD7BB-D92B-854F-85A5-34CAA75A0C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84466"/>
            <a:ext cx="12192000" cy="928687"/>
          </a:xfrm>
        </p:spPr>
        <p:txBody>
          <a:bodyPr t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Title Placeholder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73E8B3-7C66-6E44-96FC-B8E8B6C5D0A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5806333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39" y="1114321"/>
            <a:ext cx="5807075" cy="484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6CB0A4-3213-B748-85E5-54E833711A1E}"/>
              </a:ext>
            </a:extLst>
          </p:cNvPr>
          <p:cNvSpPr/>
          <p:nvPr/>
        </p:nvSpPr>
        <p:spPr>
          <a:xfrm>
            <a:off x="8747761" y="6308522"/>
            <a:ext cx="2895206" cy="34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61005587-9548-1A48-8E5D-E26BE37E4E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393815" y="395288"/>
            <a:ext cx="5538788" cy="615315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100"/>
            </a:lvl1pPr>
          </a:lstStyle>
          <a:p>
            <a:r>
              <a:rPr lang="en-US"/>
              <a:t>Drag image here or click the icon</a:t>
            </a:r>
            <a:br>
              <a:rPr lang="en-US"/>
            </a:br>
            <a:r>
              <a:rPr lang="en-US"/>
              <a:t>to prompt image insert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54A8D-F768-F346-B2CA-527915E78B9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1500" y="2057400"/>
            <a:ext cx="5524500" cy="4152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7D5853-1149-9345-BCD2-97C09F9571E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3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F49AC2-1129-B9E5-D63C-7FCA2A9BE65E}"/>
              </a:ext>
            </a:extLst>
          </p:cNvPr>
          <p:cNvSpPr/>
          <p:nvPr/>
        </p:nvSpPr>
        <p:spPr>
          <a:xfrm>
            <a:off x="8575040" y="6199322"/>
            <a:ext cx="3296662" cy="489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2644F0-4B72-BA44-AD99-F7708197ECA6}"/>
              </a:ext>
            </a:extLst>
          </p:cNvPr>
          <p:cNvSpPr/>
          <p:nvPr/>
        </p:nvSpPr>
        <p:spPr>
          <a:xfrm>
            <a:off x="512804" y="6308522"/>
            <a:ext cx="413472" cy="327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0C21D5-8D22-D448-B510-F879B0456224}"/>
              </a:ext>
            </a:extLst>
          </p:cNvPr>
          <p:cNvSpPr/>
          <p:nvPr/>
        </p:nvSpPr>
        <p:spPr>
          <a:xfrm>
            <a:off x="10345571" y="6308522"/>
            <a:ext cx="1214651" cy="327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F80E3EFC-7105-AB41-8C35-7DCBA3BD910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8300" y="378960"/>
            <a:ext cx="11445327" cy="610066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100"/>
            </a:lvl1pPr>
          </a:lstStyle>
          <a:p>
            <a:r>
              <a:rPr lang="en-US"/>
              <a:t>Drag image here or click the icon</a:t>
            </a:r>
            <a:br>
              <a:rPr lang="en-US"/>
            </a:br>
            <a:r>
              <a:rPr lang="en-US"/>
              <a:t>to prompt image insert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B63145-947E-1E49-B63C-FD390ADD89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151" y="2051440"/>
            <a:ext cx="545661" cy="35898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617ECE6-46C5-E048-AE59-6526AE065C0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45655" y="2529130"/>
            <a:ext cx="3154363" cy="1460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en-US" sz="2000" i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i="1" err="1">
                <a:effectLst/>
                <a:latin typeface="Arial" panose="020B0604020202020204" pitchFamily="34" charset="0"/>
              </a:rPr>
              <a:t>Gendaest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ecatur</a:t>
            </a:r>
            <a:r>
              <a:rPr lang="en-US" i="1">
                <a:effectLst/>
                <a:latin typeface="Arial" panose="020B0604020202020204" pitchFamily="34" charset="0"/>
              </a:rPr>
              <a:t> re </a:t>
            </a:r>
            <a:r>
              <a:rPr lang="en-US" i="1" err="1">
                <a:effectLst/>
                <a:latin typeface="Arial" panose="020B0604020202020204" pitchFamily="34" charset="0"/>
              </a:rPr>
              <a:t>dolendebis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doluptior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 re, que </a:t>
            </a:r>
            <a:r>
              <a:rPr lang="en-US" i="1" err="1">
                <a:effectLst/>
                <a:latin typeface="Arial" panose="020B0604020202020204" pitchFamily="34" charset="0"/>
              </a:rPr>
              <a:t>nossum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atustem</a:t>
            </a:r>
            <a:r>
              <a:rPr lang="en-US" i="1">
                <a:effectLst/>
                <a:latin typeface="Arial" panose="020B0604020202020204" pitchFamily="34" charset="0"/>
              </a:rPr>
              <a:t> rem </a:t>
            </a:r>
            <a:r>
              <a:rPr lang="en-US" i="1" err="1">
                <a:effectLst/>
                <a:latin typeface="Arial" panose="020B0604020202020204" pitchFamily="34" charset="0"/>
              </a:rPr>
              <a:t>hil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estorit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atatur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.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C8E3FED6-CA8C-C549-9403-6D6C5D7859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45655" y="4811712"/>
            <a:ext cx="3154363" cy="39203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Font typeface="System Font Regular"/>
              <a:buChar char="–"/>
              <a:defRPr lang="en-US" sz="1200" i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i="1">
                <a:effectLst/>
                <a:latin typeface="Arial" panose="020B0604020202020204" pitchFamily="34" charset="0"/>
              </a:rPr>
              <a:t>Quote source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9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1177"/>
            <a:ext cx="10516342" cy="4790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EBC4B4-DDA2-2749-B9E5-0DAD6CDB2F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36" y="2034663"/>
            <a:ext cx="545661" cy="35898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618C2FF-6DB8-2F4B-A07E-ACC0CB87B6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6740" y="2535213"/>
            <a:ext cx="3154363" cy="16312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lang="en-US" sz="2000" i="0" smtClean="0">
                <a:solidFill>
                  <a:srgbClr val="898C92"/>
                </a:solidFill>
                <a:effectLst/>
              </a:defRPr>
            </a:lvl1pPr>
          </a:lstStyle>
          <a:p>
            <a:r>
              <a:rPr lang="en-US" i="1" err="1">
                <a:effectLst/>
                <a:latin typeface="Arial" panose="020B0604020202020204" pitchFamily="34" charset="0"/>
              </a:rPr>
              <a:t>Gendaest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ecatur</a:t>
            </a:r>
            <a:r>
              <a:rPr lang="en-US" i="1">
                <a:effectLst/>
                <a:latin typeface="Arial" panose="020B0604020202020204" pitchFamily="34" charset="0"/>
              </a:rPr>
              <a:t> re </a:t>
            </a:r>
            <a:r>
              <a:rPr lang="en-US" i="1" err="1">
                <a:effectLst/>
                <a:latin typeface="Arial" panose="020B0604020202020204" pitchFamily="34" charset="0"/>
              </a:rPr>
              <a:t>dolendebis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doluptior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 re, que </a:t>
            </a:r>
            <a:r>
              <a:rPr lang="en-US" i="1" err="1">
                <a:effectLst/>
                <a:latin typeface="Arial" panose="020B0604020202020204" pitchFamily="34" charset="0"/>
              </a:rPr>
              <a:t>nossum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atustem</a:t>
            </a:r>
            <a:r>
              <a:rPr lang="en-US" i="1">
                <a:effectLst/>
                <a:latin typeface="Arial" panose="020B0604020202020204" pitchFamily="34" charset="0"/>
              </a:rPr>
              <a:t> rem </a:t>
            </a:r>
            <a:r>
              <a:rPr lang="en-US" i="1" err="1">
                <a:effectLst/>
                <a:latin typeface="Arial" panose="020B0604020202020204" pitchFamily="34" charset="0"/>
              </a:rPr>
              <a:t>hil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estorit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atatur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.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5F15D219-5B9E-8D48-BED6-10CC701B8D2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6740" y="4794935"/>
            <a:ext cx="3154363" cy="276999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lnSpc>
                <a:spcPct val="100000"/>
              </a:lnSpc>
              <a:buFont typeface="System Font Regular"/>
              <a:buChar char="–"/>
              <a:defRPr lang="en-US" sz="1200" i="0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i="1">
                <a:effectLst/>
                <a:latin typeface="Arial" panose="020B0604020202020204" pitchFamily="34" charset="0"/>
              </a:rPr>
              <a:t>Quote source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24DB837E-AA29-B240-993C-F9853D959B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67730" y="2535213"/>
            <a:ext cx="3154363" cy="16312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lang="en-US" sz="2000" i="0" smtClean="0">
                <a:solidFill>
                  <a:srgbClr val="898C92"/>
                </a:solidFill>
                <a:effectLst/>
              </a:defRPr>
            </a:lvl1pPr>
          </a:lstStyle>
          <a:p>
            <a:r>
              <a:rPr lang="en-US" i="1" err="1">
                <a:effectLst/>
                <a:latin typeface="Arial" panose="020B0604020202020204" pitchFamily="34" charset="0"/>
              </a:rPr>
              <a:t>Gendaest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ecatur</a:t>
            </a:r>
            <a:r>
              <a:rPr lang="en-US" i="1">
                <a:effectLst/>
                <a:latin typeface="Arial" panose="020B0604020202020204" pitchFamily="34" charset="0"/>
              </a:rPr>
              <a:t> re </a:t>
            </a:r>
            <a:r>
              <a:rPr lang="en-US" i="1" err="1">
                <a:effectLst/>
                <a:latin typeface="Arial" panose="020B0604020202020204" pitchFamily="34" charset="0"/>
              </a:rPr>
              <a:t>dolendebis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doluptior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 re, que </a:t>
            </a:r>
            <a:r>
              <a:rPr lang="en-US" i="1" err="1">
                <a:effectLst/>
                <a:latin typeface="Arial" panose="020B0604020202020204" pitchFamily="34" charset="0"/>
              </a:rPr>
              <a:t>nossum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atustem</a:t>
            </a:r>
            <a:r>
              <a:rPr lang="en-US" i="1">
                <a:effectLst/>
                <a:latin typeface="Arial" panose="020B0604020202020204" pitchFamily="34" charset="0"/>
              </a:rPr>
              <a:t> rem </a:t>
            </a:r>
            <a:r>
              <a:rPr lang="en-US" i="1" err="1">
                <a:effectLst/>
                <a:latin typeface="Arial" panose="020B0604020202020204" pitchFamily="34" charset="0"/>
              </a:rPr>
              <a:t>hil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estorit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atatur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.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999129FA-5599-CA46-A4AE-0814D4B77C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67730" y="4794935"/>
            <a:ext cx="3154363" cy="276999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lnSpc>
                <a:spcPct val="100000"/>
              </a:lnSpc>
              <a:buFont typeface="System Font Regular"/>
              <a:buChar char="–"/>
              <a:defRPr lang="en-US" sz="1200" i="0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i="1">
                <a:effectLst/>
                <a:latin typeface="Arial" panose="020B0604020202020204" pitchFamily="34" charset="0"/>
              </a:rPr>
              <a:t>Quote source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B6020E31-7347-5741-9900-2003C4B901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48719" y="2535213"/>
            <a:ext cx="3154363" cy="16312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buNone/>
              <a:defRPr lang="en-US" sz="2000" i="0" smtClean="0">
                <a:solidFill>
                  <a:srgbClr val="898C92"/>
                </a:solidFill>
                <a:effectLst/>
              </a:defRPr>
            </a:lvl1pPr>
          </a:lstStyle>
          <a:p>
            <a:r>
              <a:rPr lang="en-US" i="1" err="1">
                <a:effectLst/>
                <a:latin typeface="Arial" panose="020B0604020202020204" pitchFamily="34" charset="0"/>
              </a:rPr>
              <a:t>Gendaest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ecatur</a:t>
            </a:r>
            <a:r>
              <a:rPr lang="en-US" i="1">
                <a:effectLst/>
                <a:latin typeface="Arial" panose="020B0604020202020204" pitchFamily="34" charset="0"/>
              </a:rPr>
              <a:t> re </a:t>
            </a:r>
            <a:r>
              <a:rPr lang="en-US" i="1" err="1">
                <a:effectLst/>
                <a:latin typeface="Arial" panose="020B0604020202020204" pitchFamily="34" charset="0"/>
              </a:rPr>
              <a:t>dolendebis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doluptior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 re, que </a:t>
            </a:r>
            <a:r>
              <a:rPr lang="en-US" i="1" err="1">
                <a:effectLst/>
                <a:latin typeface="Arial" panose="020B0604020202020204" pitchFamily="34" charset="0"/>
              </a:rPr>
              <a:t>nossum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atustem</a:t>
            </a:r>
            <a:r>
              <a:rPr lang="en-US" i="1">
                <a:effectLst/>
                <a:latin typeface="Arial" panose="020B0604020202020204" pitchFamily="34" charset="0"/>
              </a:rPr>
              <a:t> rem </a:t>
            </a:r>
            <a:r>
              <a:rPr lang="en-US" i="1" err="1">
                <a:effectLst/>
                <a:latin typeface="Arial" panose="020B0604020202020204" pitchFamily="34" charset="0"/>
              </a:rPr>
              <a:t>hil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estorit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atatur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accuptis</a:t>
            </a:r>
            <a:r>
              <a:rPr lang="en-US" i="1">
                <a:effectLst/>
                <a:latin typeface="Arial" panose="020B0604020202020204" pitchFamily="34" charset="0"/>
              </a:rPr>
              <a:t> </a:t>
            </a:r>
            <a:r>
              <a:rPr lang="en-US" i="1" err="1">
                <a:effectLst/>
                <a:latin typeface="Arial" panose="020B0604020202020204" pitchFamily="34" charset="0"/>
              </a:rPr>
              <a:t>accuptur</a:t>
            </a:r>
            <a:r>
              <a:rPr lang="en-US" i="1">
                <a:effectLst/>
                <a:latin typeface="Arial" panose="020B0604020202020204" pitchFamily="34" charset="0"/>
              </a:rPr>
              <a:t>.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1FD90BFA-307C-564E-BD1E-171E99320D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48719" y="4794935"/>
            <a:ext cx="3154363" cy="276999"/>
          </a:xfrm>
          <a:prstGeom prst="rect">
            <a:avLst/>
          </a:prstGeom>
        </p:spPr>
        <p:txBody>
          <a:bodyPr>
            <a:spAutoFit/>
          </a:bodyPr>
          <a:lstStyle>
            <a:lvl1pPr marL="171450" indent="-171450">
              <a:lnSpc>
                <a:spcPct val="100000"/>
              </a:lnSpc>
              <a:buFont typeface="System Font Regular"/>
              <a:buChar char="–"/>
              <a:defRPr lang="en-US" sz="1200" i="0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i="1">
                <a:effectLst/>
                <a:latin typeface="Arial" panose="020B0604020202020204" pitchFamily="34" charset="0"/>
              </a:rPr>
              <a:t>Quote source</a:t>
            </a:r>
            <a:endParaRPr lang="en-US">
              <a:effectLst/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48C436-A854-FD4F-BBAC-586D443AA0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36" y="2034663"/>
            <a:ext cx="545661" cy="3589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0E7035B-5A6D-5746-8C91-4D767EFC99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236" y="2034663"/>
            <a:ext cx="545661" cy="35898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5A640-B665-1042-BAD6-F280D24E8D50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55096F-AB2D-2A06-D81C-03B728BE0F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658" y="2034663"/>
            <a:ext cx="545661" cy="3589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3726A-CAB5-9EBF-2FBA-51B1BD2E0B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658" y="2034663"/>
            <a:ext cx="545661" cy="358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42AD6A-C505-8D04-EA5A-767C52A4B5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658" y="2034663"/>
            <a:ext cx="545661" cy="358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A7CB46-F239-9BE5-0811-5DF07A7902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342" y="2034663"/>
            <a:ext cx="545661" cy="3589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D8C736-A788-9B3B-7617-BA0F4AAF26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342" y="2034663"/>
            <a:ext cx="545661" cy="358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E21B31-9738-D5B8-C816-7F4264ADE1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342" y="2034663"/>
            <a:ext cx="545661" cy="35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9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1641"/>
            <a:ext cx="10516342" cy="4785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F23E47F7-6C7A-2545-9A27-16E014FF3A8D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85093" y="2057400"/>
            <a:ext cx="10058400" cy="415290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82CBE-84AB-2344-8FCC-A8D1F80744C1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933278" y="6446965"/>
            <a:ext cx="2743200" cy="169277"/>
          </a:xfrm>
        </p:spPr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4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D8B61AA-6CB5-4548-8A30-7092021DB903}"/>
              </a:ext>
            </a:extLst>
          </p:cNvPr>
          <p:cNvSpPr/>
          <p:nvPr userDrawn="1"/>
        </p:nvSpPr>
        <p:spPr>
          <a:xfrm>
            <a:off x="439386" y="6388923"/>
            <a:ext cx="415389" cy="3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875A86-5D85-5C7E-4BBA-255BDCA14980}"/>
              </a:ext>
            </a:extLst>
          </p:cNvPr>
          <p:cNvSpPr/>
          <p:nvPr userDrawn="1"/>
        </p:nvSpPr>
        <p:spPr>
          <a:xfrm>
            <a:off x="311727" y="310393"/>
            <a:ext cx="5044484" cy="6236208"/>
          </a:xfrm>
          <a:custGeom>
            <a:avLst/>
            <a:gdLst>
              <a:gd name="connsiteX0" fmla="*/ 0 w 5044484"/>
              <a:gd name="connsiteY0" fmla="*/ 0 h 6236208"/>
              <a:gd name="connsiteX1" fmla="*/ 2564520 w 5044484"/>
              <a:gd name="connsiteY1" fmla="*/ 0 h 6236208"/>
              <a:gd name="connsiteX2" fmla="*/ 5044484 w 5044484"/>
              <a:gd name="connsiteY2" fmla="*/ 0 h 6236208"/>
              <a:gd name="connsiteX3" fmla="*/ 2564520 w 5044484"/>
              <a:gd name="connsiteY3" fmla="*/ 6236208 h 6236208"/>
              <a:gd name="connsiteX4" fmla="*/ 0 w 5044484"/>
              <a:gd name="connsiteY4" fmla="*/ 6236208 h 623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4484" h="6236208">
                <a:moveTo>
                  <a:pt x="0" y="0"/>
                </a:moveTo>
                <a:lnTo>
                  <a:pt x="2564520" y="0"/>
                </a:lnTo>
                <a:lnTo>
                  <a:pt x="5044484" y="0"/>
                </a:lnTo>
                <a:lnTo>
                  <a:pt x="2564520" y="6236208"/>
                </a:lnTo>
                <a:lnTo>
                  <a:pt x="0" y="623620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ADC456-B1CB-A1C1-5444-9EAD99C90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84532" y="1104886"/>
            <a:ext cx="6571596" cy="2374953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3600" b="1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Presentation Title Multiple Line Title Length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3EA9DBF-3431-D988-62BF-B332F399A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84532" y="3659760"/>
            <a:ext cx="6571596" cy="1269714"/>
          </a:xfrm>
          <a:noFill/>
        </p:spPr>
        <p:txBody>
          <a:bodyPr wrap="square" lIns="91440" tIns="0" rIns="9144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>
                <a:tab pos="457200" algn="l"/>
              </a:tabLst>
              <a:defRPr sz="25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 Multiple Line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Length Which Extends To Two Lines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C4C8CB-0017-9907-9E53-DD1A1BF74D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084532" y="5109396"/>
            <a:ext cx="6571596" cy="643718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</a:t>
            </a:r>
            <a:r>
              <a:rPr lang="en-US">
                <a:effectLst/>
                <a:latin typeface="Arial" panose="020B0604020202020204" pitchFamily="34" charset="0"/>
              </a:rPr>
              <a:t>, Presenter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Month #,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B9B706-1A62-F3CF-8E62-3C22551BC340}"/>
              </a:ext>
            </a:extLst>
          </p:cNvPr>
          <p:cNvSpPr txBox="1"/>
          <p:nvPr userDrawn="1"/>
        </p:nvSpPr>
        <p:spPr>
          <a:xfrm>
            <a:off x="863270" y="6249456"/>
            <a:ext cx="1264770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Copyright © 2025 Actian Corporation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F6CF9A7-E5FB-0E4C-AC67-B3500C9861B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365" y="1178597"/>
            <a:ext cx="3587345" cy="11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stitution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1177"/>
            <a:ext cx="10516342" cy="4790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grpSp>
        <p:nvGrpSpPr>
          <p:cNvPr id="14" name="Gruppieren 17">
            <a:extLst>
              <a:ext uri="{FF2B5EF4-FFF2-40B4-BE49-F238E27FC236}">
                <a16:creationId xmlns:a16="http://schemas.microsoft.com/office/drawing/2014/main" id="{012AEAF1-0241-8449-9730-F552B9325C3C}"/>
              </a:ext>
            </a:extLst>
          </p:cNvPr>
          <p:cNvGrpSpPr/>
          <p:nvPr/>
        </p:nvGrpSpPr>
        <p:grpSpPr>
          <a:xfrm>
            <a:off x="586740" y="2221056"/>
            <a:ext cx="10384479" cy="3771352"/>
            <a:chOff x="530475" y="1569454"/>
            <a:chExt cx="11124000" cy="4315046"/>
          </a:xfrm>
        </p:grpSpPr>
        <p:grpSp>
          <p:nvGrpSpPr>
            <p:cNvPr id="16" name="Gruppieren 6">
              <a:extLst>
                <a:ext uri="{FF2B5EF4-FFF2-40B4-BE49-F238E27FC236}">
                  <a16:creationId xmlns:a16="http://schemas.microsoft.com/office/drawing/2014/main" id="{DC04D5D9-05BE-1A4E-9EDA-099E1865E0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0475" y="1905316"/>
              <a:ext cx="11124000" cy="3979184"/>
              <a:chOff x="540000" y="1834981"/>
              <a:chExt cx="11109600" cy="3974032"/>
            </a:xfrm>
          </p:grpSpPr>
          <p:sp>
            <p:nvSpPr>
              <p:cNvPr id="20" name="Richtungspfeil 7">
                <a:extLst>
                  <a:ext uri="{FF2B5EF4-FFF2-40B4-BE49-F238E27FC236}">
                    <a16:creationId xmlns:a16="http://schemas.microsoft.com/office/drawing/2014/main" id="{406D8AD6-D6E9-FE4B-810B-39BE85BBFB51}"/>
                  </a:ext>
                </a:extLst>
              </p:cNvPr>
              <p:cNvSpPr/>
              <p:nvPr/>
            </p:nvSpPr>
            <p:spPr bwMode="gray">
              <a:xfrm>
                <a:off x="540000" y="1834981"/>
                <a:ext cx="2896421" cy="3974032"/>
              </a:xfrm>
              <a:prstGeom prst="homePlate">
                <a:avLst>
                  <a:gd name="adj" fmla="val 23349"/>
                </a:avLst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lIns="216000" tIns="0" rIns="54000" bIns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750"/>
                  </a:spcAft>
                  <a:buClr>
                    <a:srgbClr val="969696"/>
                  </a:buClr>
                  <a:defRPr/>
                </a:pPr>
                <a:endParaRPr lang="en-US" sz="1500" b="1">
                  <a:solidFill>
                    <a:srgbClr val="3C3C3B"/>
                  </a:solidFill>
                </a:endParaRPr>
              </a:p>
            </p:txBody>
          </p:sp>
          <p:sp>
            <p:nvSpPr>
              <p:cNvPr id="21" name="Eingekerbter Richtungspfeil 8">
                <a:extLst>
                  <a:ext uri="{FF2B5EF4-FFF2-40B4-BE49-F238E27FC236}">
                    <a16:creationId xmlns:a16="http://schemas.microsoft.com/office/drawing/2014/main" id="{7F43B906-2902-1043-B8B7-E1353175A215}"/>
                  </a:ext>
                </a:extLst>
              </p:cNvPr>
              <p:cNvSpPr/>
              <p:nvPr/>
            </p:nvSpPr>
            <p:spPr bwMode="gray">
              <a:xfrm>
                <a:off x="5809486" y="1836000"/>
                <a:ext cx="3093883" cy="3973013"/>
              </a:xfrm>
              <a:prstGeom prst="chevron">
                <a:avLst>
                  <a:gd name="adj" fmla="val 21007"/>
                </a:avLst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135000" tIns="0" rIns="0" bIns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750"/>
                  </a:spcAft>
                  <a:buClr>
                    <a:srgbClr val="969696"/>
                  </a:buClr>
                  <a:defRPr/>
                </a:pPr>
                <a:endParaRPr lang="en-US" sz="1500" b="1">
                  <a:solidFill>
                    <a:srgbClr val="3C3C3B"/>
                  </a:solidFill>
                </a:endParaRPr>
              </a:p>
            </p:txBody>
          </p:sp>
          <p:sp>
            <p:nvSpPr>
              <p:cNvPr id="22" name="Eingekerbter Richtungspfeil 9">
                <a:extLst>
                  <a:ext uri="{FF2B5EF4-FFF2-40B4-BE49-F238E27FC236}">
                    <a16:creationId xmlns:a16="http://schemas.microsoft.com/office/drawing/2014/main" id="{1BA02CDF-F369-7C49-B194-B3310C24F6CA}"/>
                  </a:ext>
                </a:extLst>
              </p:cNvPr>
              <p:cNvSpPr/>
              <p:nvPr/>
            </p:nvSpPr>
            <p:spPr bwMode="gray">
              <a:xfrm>
                <a:off x="8555717" y="1836000"/>
                <a:ext cx="3093883" cy="3973013"/>
              </a:xfrm>
              <a:prstGeom prst="chevron">
                <a:avLst>
                  <a:gd name="adj" fmla="val 21007"/>
                </a:avLst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135000" tIns="0" rIns="0" bIns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750"/>
                  </a:spcAft>
                  <a:buClr>
                    <a:srgbClr val="969696"/>
                  </a:buClr>
                  <a:defRPr/>
                </a:pPr>
                <a:endParaRPr lang="en-US" sz="1500" b="1">
                  <a:solidFill>
                    <a:srgbClr val="3C3C3B"/>
                  </a:solidFill>
                </a:endParaRPr>
              </a:p>
            </p:txBody>
          </p:sp>
          <p:grpSp>
            <p:nvGrpSpPr>
              <p:cNvPr id="23" name="Gruppieren 10">
                <a:extLst>
                  <a:ext uri="{FF2B5EF4-FFF2-40B4-BE49-F238E27FC236}">
                    <a16:creationId xmlns:a16="http://schemas.microsoft.com/office/drawing/2014/main" id="{640A451B-1BBB-8448-9DC8-D0F8F9442711}"/>
                  </a:ext>
                </a:extLst>
              </p:cNvPr>
              <p:cNvGrpSpPr/>
              <p:nvPr/>
            </p:nvGrpSpPr>
            <p:grpSpPr>
              <a:xfrm>
                <a:off x="3075408" y="1834981"/>
                <a:ext cx="3089642" cy="3974031"/>
                <a:chOff x="3075408" y="1834982"/>
                <a:chExt cx="3089642" cy="3974031"/>
              </a:xfrm>
              <a:noFill/>
            </p:grpSpPr>
            <p:sp>
              <p:nvSpPr>
                <p:cNvPr id="24" name="Parallelogramm 11">
                  <a:extLst>
                    <a:ext uri="{FF2B5EF4-FFF2-40B4-BE49-F238E27FC236}">
                      <a16:creationId xmlns:a16="http://schemas.microsoft.com/office/drawing/2014/main" id="{7D3F4ADB-C974-BC48-AABE-92F88E874A93}"/>
                    </a:ext>
                  </a:extLst>
                </p:cNvPr>
                <p:cNvSpPr/>
                <p:nvPr/>
              </p:nvSpPr>
              <p:spPr bwMode="gray">
                <a:xfrm flipH="1">
                  <a:off x="3075408" y="1834982"/>
                  <a:ext cx="2824282" cy="1175071"/>
                </a:xfrm>
                <a:custGeom>
                  <a:avLst/>
                  <a:gdLst>
                    <a:gd name="connsiteX0" fmla="*/ 0 w 2762381"/>
                    <a:gd name="connsiteY0" fmla="*/ 1237579 h 1237579"/>
                    <a:gd name="connsiteX1" fmla="*/ 436135 w 2762381"/>
                    <a:gd name="connsiteY1" fmla="*/ 0 h 1237579"/>
                    <a:gd name="connsiteX2" fmla="*/ 2762381 w 2762381"/>
                    <a:gd name="connsiteY2" fmla="*/ 0 h 1237579"/>
                    <a:gd name="connsiteX3" fmla="*/ 2326246 w 2762381"/>
                    <a:gd name="connsiteY3" fmla="*/ 1237579 h 1237579"/>
                    <a:gd name="connsiteX4" fmla="*/ 0 w 2762381"/>
                    <a:gd name="connsiteY4" fmla="*/ 1237579 h 1237579"/>
                    <a:gd name="connsiteX0" fmla="*/ 0 w 2762381"/>
                    <a:gd name="connsiteY0" fmla="*/ 1237579 h 1237579"/>
                    <a:gd name="connsiteX1" fmla="*/ 436135 w 2762381"/>
                    <a:gd name="connsiteY1" fmla="*/ 0 h 1237579"/>
                    <a:gd name="connsiteX2" fmla="*/ 2762381 w 2762381"/>
                    <a:gd name="connsiteY2" fmla="*/ 0 h 1237579"/>
                    <a:gd name="connsiteX3" fmla="*/ 2372741 w 2762381"/>
                    <a:gd name="connsiteY3" fmla="*/ 1237579 h 1237579"/>
                    <a:gd name="connsiteX4" fmla="*/ 0 w 2762381"/>
                    <a:gd name="connsiteY4" fmla="*/ 1237579 h 1237579"/>
                    <a:gd name="connsiteX0" fmla="*/ 0 w 2824374"/>
                    <a:gd name="connsiteY0" fmla="*/ 1237579 h 1237579"/>
                    <a:gd name="connsiteX1" fmla="*/ 498128 w 2824374"/>
                    <a:gd name="connsiteY1" fmla="*/ 0 h 1237579"/>
                    <a:gd name="connsiteX2" fmla="*/ 2824374 w 2824374"/>
                    <a:gd name="connsiteY2" fmla="*/ 0 h 1237579"/>
                    <a:gd name="connsiteX3" fmla="*/ 2434734 w 2824374"/>
                    <a:gd name="connsiteY3" fmla="*/ 1237579 h 1237579"/>
                    <a:gd name="connsiteX4" fmla="*/ 0 w 2824374"/>
                    <a:gd name="connsiteY4" fmla="*/ 1237579 h 1237579"/>
                    <a:gd name="connsiteX0" fmla="*/ 0 w 2824374"/>
                    <a:gd name="connsiteY0" fmla="*/ 1237579 h 1237579"/>
                    <a:gd name="connsiteX1" fmla="*/ 384474 w 2824374"/>
                    <a:gd name="connsiteY1" fmla="*/ 5166 h 1237579"/>
                    <a:gd name="connsiteX2" fmla="*/ 2824374 w 2824374"/>
                    <a:gd name="connsiteY2" fmla="*/ 0 h 1237579"/>
                    <a:gd name="connsiteX3" fmla="*/ 2434734 w 2824374"/>
                    <a:gd name="connsiteY3" fmla="*/ 1237579 h 1237579"/>
                    <a:gd name="connsiteX4" fmla="*/ 0 w 2824374"/>
                    <a:gd name="connsiteY4" fmla="*/ 1237579 h 1237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24374" h="1237579">
                      <a:moveTo>
                        <a:pt x="0" y="1237579"/>
                      </a:moveTo>
                      <a:lnTo>
                        <a:pt x="384474" y="5166"/>
                      </a:lnTo>
                      <a:lnTo>
                        <a:pt x="2824374" y="0"/>
                      </a:lnTo>
                      <a:lnTo>
                        <a:pt x="2434734" y="1237579"/>
                      </a:lnTo>
                      <a:lnTo>
                        <a:pt x="0" y="12375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lIns="432000" tIns="0" rIns="0" bIns="0" anchor="ctr" anchorCtr="0">
                  <a:noAutofit/>
                </a:bodyPr>
                <a:lstStyle/>
                <a:p>
                  <a:pPr>
                    <a:spcBef>
                      <a:spcPct val="50000"/>
                    </a:spcBef>
                    <a:spcAft>
                      <a:spcPts val="750"/>
                    </a:spcAft>
                  </a:pPr>
                  <a:endParaRPr lang="en-US" sz="900">
                    <a:solidFill>
                      <a:srgbClr val="3C3C3B"/>
                    </a:solidFill>
                  </a:endParaRPr>
                </a:p>
              </p:txBody>
            </p:sp>
            <p:sp>
              <p:nvSpPr>
                <p:cNvPr id="25" name="Parallelogramm 12">
                  <a:extLst>
                    <a:ext uri="{FF2B5EF4-FFF2-40B4-BE49-F238E27FC236}">
                      <a16:creationId xmlns:a16="http://schemas.microsoft.com/office/drawing/2014/main" id="{6FA91932-3D37-184C-BBB6-E46001BE626C}"/>
                    </a:ext>
                  </a:extLst>
                </p:cNvPr>
                <p:cNvSpPr/>
                <p:nvPr/>
              </p:nvSpPr>
              <p:spPr bwMode="gray">
                <a:xfrm>
                  <a:off x="3080574" y="4511538"/>
                  <a:ext cx="2865608" cy="1297475"/>
                </a:xfrm>
                <a:custGeom>
                  <a:avLst/>
                  <a:gdLst>
                    <a:gd name="connsiteX0" fmla="*/ 0 w 2762381"/>
                    <a:gd name="connsiteY0" fmla="*/ 1366493 h 1366493"/>
                    <a:gd name="connsiteX1" fmla="*/ 481566 w 2762381"/>
                    <a:gd name="connsiteY1" fmla="*/ 0 h 1366493"/>
                    <a:gd name="connsiteX2" fmla="*/ 2762381 w 2762381"/>
                    <a:gd name="connsiteY2" fmla="*/ 0 h 1366493"/>
                    <a:gd name="connsiteX3" fmla="*/ 2280815 w 2762381"/>
                    <a:gd name="connsiteY3" fmla="*/ 1366493 h 1366493"/>
                    <a:gd name="connsiteX4" fmla="*/ 0 w 2762381"/>
                    <a:gd name="connsiteY4" fmla="*/ 1366493 h 1366493"/>
                    <a:gd name="connsiteX0" fmla="*/ 0 w 2762381"/>
                    <a:gd name="connsiteY0" fmla="*/ 1366493 h 1366493"/>
                    <a:gd name="connsiteX1" fmla="*/ 295586 w 2762381"/>
                    <a:gd name="connsiteY1" fmla="*/ 0 h 1366493"/>
                    <a:gd name="connsiteX2" fmla="*/ 2762381 w 2762381"/>
                    <a:gd name="connsiteY2" fmla="*/ 0 h 1366493"/>
                    <a:gd name="connsiteX3" fmla="*/ 2280815 w 2762381"/>
                    <a:gd name="connsiteY3" fmla="*/ 1366493 h 1366493"/>
                    <a:gd name="connsiteX4" fmla="*/ 0 w 2762381"/>
                    <a:gd name="connsiteY4" fmla="*/ 1366493 h 1366493"/>
                    <a:gd name="connsiteX0" fmla="*/ 0 w 2891533"/>
                    <a:gd name="connsiteY0" fmla="*/ 1361327 h 1366493"/>
                    <a:gd name="connsiteX1" fmla="*/ 424738 w 2891533"/>
                    <a:gd name="connsiteY1" fmla="*/ 0 h 1366493"/>
                    <a:gd name="connsiteX2" fmla="*/ 2891533 w 2891533"/>
                    <a:gd name="connsiteY2" fmla="*/ 0 h 1366493"/>
                    <a:gd name="connsiteX3" fmla="*/ 2409967 w 2891533"/>
                    <a:gd name="connsiteY3" fmla="*/ 1366493 h 1366493"/>
                    <a:gd name="connsiteX4" fmla="*/ 0 w 2891533"/>
                    <a:gd name="connsiteY4" fmla="*/ 1361327 h 1366493"/>
                    <a:gd name="connsiteX0" fmla="*/ 0 w 2891533"/>
                    <a:gd name="connsiteY0" fmla="*/ 1361327 h 1366493"/>
                    <a:gd name="connsiteX1" fmla="*/ 424738 w 2891533"/>
                    <a:gd name="connsiteY1" fmla="*/ 0 h 1366493"/>
                    <a:gd name="connsiteX2" fmla="*/ 2891533 w 2891533"/>
                    <a:gd name="connsiteY2" fmla="*/ 0 h 1366493"/>
                    <a:gd name="connsiteX3" fmla="*/ 2435797 w 2891533"/>
                    <a:gd name="connsiteY3" fmla="*/ 1366493 h 1366493"/>
                    <a:gd name="connsiteX4" fmla="*/ 0 w 2891533"/>
                    <a:gd name="connsiteY4" fmla="*/ 1361327 h 1366493"/>
                    <a:gd name="connsiteX0" fmla="*/ 0 w 2865702"/>
                    <a:gd name="connsiteY0" fmla="*/ 1361327 h 1366493"/>
                    <a:gd name="connsiteX1" fmla="*/ 424738 w 2865702"/>
                    <a:gd name="connsiteY1" fmla="*/ 0 h 1366493"/>
                    <a:gd name="connsiteX2" fmla="*/ 2865702 w 2865702"/>
                    <a:gd name="connsiteY2" fmla="*/ 0 h 1366493"/>
                    <a:gd name="connsiteX3" fmla="*/ 2435797 w 2865702"/>
                    <a:gd name="connsiteY3" fmla="*/ 1366493 h 1366493"/>
                    <a:gd name="connsiteX4" fmla="*/ 0 w 2865702"/>
                    <a:gd name="connsiteY4" fmla="*/ 1361327 h 1366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5702" h="1366493">
                      <a:moveTo>
                        <a:pt x="0" y="1361327"/>
                      </a:moveTo>
                      <a:lnTo>
                        <a:pt x="424738" y="0"/>
                      </a:lnTo>
                      <a:lnTo>
                        <a:pt x="2865702" y="0"/>
                      </a:lnTo>
                      <a:lnTo>
                        <a:pt x="2435797" y="1366493"/>
                      </a:lnTo>
                      <a:lnTo>
                        <a:pt x="0" y="13613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lIns="432000" tIns="0" rIns="54000" bIns="0" anchor="ctr" anchorCtr="0">
                  <a:noAutofit/>
                </a:bodyPr>
                <a:lstStyle/>
                <a:p>
                  <a:pPr>
                    <a:spcBef>
                      <a:spcPct val="50000"/>
                    </a:spcBef>
                    <a:spcAft>
                      <a:spcPts val="750"/>
                    </a:spcAft>
                  </a:pPr>
                  <a:endParaRPr lang="en-US" sz="900">
                    <a:solidFill>
                      <a:srgbClr val="3C3C3B"/>
                    </a:solidFill>
                  </a:endParaRPr>
                </a:p>
              </p:txBody>
            </p:sp>
            <p:sp>
              <p:nvSpPr>
                <p:cNvPr id="26" name="Eingekerbter Richtungspfeil 13">
                  <a:extLst>
                    <a:ext uri="{FF2B5EF4-FFF2-40B4-BE49-F238E27FC236}">
                      <a16:creationId xmlns:a16="http://schemas.microsoft.com/office/drawing/2014/main" id="{71FC4E15-601C-3040-9A50-A16931F9B067}"/>
                    </a:ext>
                  </a:extLst>
                </p:cNvPr>
                <p:cNvSpPr/>
                <p:nvPr/>
              </p:nvSpPr>
              <p:spPr bwMode="gray">
                <a:xfrm>
                  <a:off x="3527720" y="3194800"/>
                  <a:ext cx="2637330" cy="1177396"/>
                </a:xfrm>
                <a:custGeom>
                  <a:avLst/>
                  <a:gdLst>
                    <a:gd name="connsiteX0" fmla="*/ 0 w 2570257"/>
                    <a:gd name="connsiteY0" fmla="*/ 0 h 1237579"/>
                    <a:gd name="connsiteX1" fmla="*/ 2356230 w 2570257"/>
                    <a:gd name="connsiteY1" fmla="*/ 0 h 1237579"/>
                    <a:gd name="connsiteX2" fmla="*/ 2570257 w 2570257"/>
                    <a:gd name="connsiteY2" fmla="*/ 618790 h 1237579"/>
                    <a:gd name="connsiteX3" fmla="*/ 2356230 w 2570257"/>
                    <a:gd name="connsiteY3" fmla="*/ 1237579 h 1237579"/>
                    <a:gd name="connsiteX4" fmla="*/ 0 w 2570257"/>
                    <a:gd name="connsiteY4" fmla="*/ 1237579 h 1237579"/>
                    <a:gd name="connsiteX5" fmla="*/ 214027 w 2570257"/>
                    <a:gd name="connsiteY5" fmla="*/ 618790 h 1237579"/>
                    <a:gd name="connsiteX6" fmla="*/ 0 w 2570257"/>
                    <a:gd name="connsiteY6" fmla="*/ 0 h 1237579"/>
                    <a:gd name="connsiteX0" fmla="*/ 0 w 2570257"/>
                    <a:gd name="connsiteY0" fmla="*/ 0 h 1237579"/>
                    <a:gd name="connsiteX1" fmla="*/ 2356230 w 2570257"/>
                    <a:gd name="connsiteY1" fmla="*/ 0 h 1237579"/>
                    <a:gd name="connsiteX2" fmla="*/ 2570257 w 2570257"/>
                    <a:gd name="connsiteY2" fmla="*/ 618790 h 1237579"/>
                    <a:gd name="connsiteX3" fmla="*/ 2356230 w 2570257"/>
                    <a:gd name="connsiteY3" fmla="*/ 1237579 h 1237579"/>
                    <a:gd name="connsiteX4" fmla="*/ 0 w 2570257"/>
                    <a:gd name="connsiteY4" fmla="*/ 1237579 h 1237579"/>
                    <a:gd name="connsiteX5" fmla="*/ 188196 w 2570257"/>
                    <a:gd name="connsiteY5" fmla="*/ 660119 h 1237579"/>
                    <a:gd name="connsiteX6" fmla="*/ 0 w 2570257"/>
                    <a:gd name="connsiteY6" fmla="*/ 0 h 1237579"/>
                    <a:gd name="connsiteX0" fmla="*/ 0 w 2580589"/>
                    <a:gd name="connsiteY0" fmla="*/ 5166 h 1237579"/>
                    <a:gd name="connsiteX1" fmla="*/ 2366562 w 2580589"/>
                    <a:gd name="connsiteY1" fmla="*/ 0 h 1237579"/>
                    <a:gd name="connsiteX2" fmla="*/ 2580589 w 2580589"/>
                    <a:gd name="connsiteY2" fmla="*/ 618790 h 1237579"/>
                    <a:gd name="connsiteX3" fmla="*/ 2366562 w 2580589"/>
                    <a:gd name="connsiteY3" fmla="*/ 1237579 h 1237579"/>
                    <a:gd name="connsiteX4" fmla="*/ 10332 w 2580589"/>
                    <a:gd name="connsiteY4" fmla="*/ 1237579 h 1237579"/>
                    <a:gd name="connsiteX5" fmla="*/ 198528 w 2580589"/>
                    <a:gd name="connsiteY5" fmla="*/ 660119 h 1237579"/>
                    <a:gd name="connsiteX6" fmla="*/ 0 w 2580589"/>
                    <a:gd name="connsiteY6" fmla="*/ 5166 h 1237579"/>
                    <a:gd name="connsiteX0" fmla="*/ 0 w 2580589"/>
                    <a:gd name="connsiteY0" fmla="*/ 5166 h 1237579"/>
                    <a:gd name="connsiteX1" fmla="*/ 2366562 w 2580589"/>
                    <a:gd name="connsiteY1" fmla="*/ 0 h 1237579"/>
                    <a:gd name="connsiteX2" fmla="*/ 2434517 w 2580589"/>
                    <a:gd name="connsiteY2" fmla="*/ 12066 h 1237579"/>
                    <a:gd name="connsiteX3" fmla="*/ 2580589 w 2580589"/>
                    <a:gd name="connsiteY3" fmla="*/ 618790 h 1237579"/>
                    <a:gd name="connsiteX4" fmla="*/ 2366562 w 2580589"/>
                    <a:gd name="connsiteY4" fmla="*/ 1237579 h 1237579"/>
                    <a:gd name="connsiteX5" fmla="*/ 10332 w 2580589"/>
                    <a:gd name="connsiteY5" fmla="*/ 1237579 h 1237579"/>
                    <a:gd name="connsiteX6" fmla="*/ 198528 w 2580589"/>
                    <a:gd name="connsiteY6" fmla="*/ 660119 h 1237579"/>
                    <a:gd name="connsiteX7" fmla="*/ 0 w 2580589"/>
                    <a:gd name="connsiteY7" fmla="*/ 5166 h 1237579"/>
                    <a:gd name="connsiteX0" fmla="*/ 0 w 2637416"/>
                    <a:gd name="connsiteY0" fmla="*/ 5166 h 1237579"/>
                    <a:gd name="connsiteX1" fmla="*/ 2366562 w 2637416"/>
                    <a:gd name="connsiteY1" fmla="*/ 0 h 1237579"/>
                    <a:gd name="connsiteX2" fmla="*/ 2434517 w 2637416"/>
                    <a:gd name="connsiteY2" fmla="*/ 12066 h 1237579"/>
                    <a:gd name="connsiteX3" fmla="*/ 2637416 w 2637416"/>
                    <a:gd name="connsiteY3" fmla="*/ 649787 h 1237579"/>
                    <a:gd name="connsiteX4" fmla="*/ 2366562 w 2637416"/>
                    <a:gd name="connsiteY4" fmla="*/ 1237579 h 1237579"/>
                    <a:gd name="connsiteX5" fmla="*/ 10332 w 2637416"/>
                    <a:gd name="connsiteY5" fmla="*/ 1237579 h 1237579"/>
                    <a:gd name="connsiteX6" fmla="*/ 198528 w 2637416"/>
                    <a:gd name="connsiteY6" fmla="*/ 660119 h 1237579"/>
                    <a:gd name="connsiteX7" fmla="*/ 0 w 2637416"/>
                    <a:gd name="connsiteY7" fmla="*/ 5166 h 1237579"/>
                    <a:gd name="connsiteX0" fmla="*/ 0 w 2637416"/>
                    <a:gd name="connsiteY0" fmla="*/ 5166 h 1237579"/>
                    <a:gd name="connsiteX1" fmla="*/ 2366562 w 2637416"/>
                    <a:gd name="connsiteY1" fmla="*/ 0 h 1237579"/>
                    <a:gd name="connsiteX2" fmla="*/ 2434517 w 2637416"/>
                    <a:gd name="connsiteY2" fmla="*/ 12066 h 1237579"/>
                    <a:gd name="connsiteX3" fmla="*/ 2637416 w 2637416"/>
                    <a:gd name="connsiteY3" fmla="*/ 649787 h 1237579"/>
                    <a:gd name="connsiteX4" fmla="*/ 2464718 w 2637416"/>
                    <a:gd name="connsiteY4" fmla="*/ 1232413 h 1237579"/>
                    <a:gd name="connsiteX5" fmla="*/ 10332 w 2637416"/>
                    <a:gd name="connsiteY5" fmla="*/ 1237579 h 1237579"/>
                    <a:gd name="connsiteX6" fmla="*/ 198528 w 2637416"/>
                    <a:gd name="connsiteY6" fmla="*/ 660119 h 1237579"/>
                    <a:gd name="connsiteX7" fmla="*/ 0 w 2637416"/>
                    <a:gd name="connsiteY7" fmla="*/ 5166 h 1237579"/>
                    <a:gd name="connsiteX0" fmla="*/ 0 w 2637416"/>
                    <a:gd name="connsiteY0" fmla="*/ 0 h 1232413"/>
                    <a:gd name="connsiteX1" fmla="*/ 2434517 w 2637416"/>
                    <a:gd name="connsiteY1" fmla="*/ 6900 h 1232413"/>
                    <a:gd name="connsiteX2" fmla="*/ 2637416 w 2637416"/>
                    <a:gd name="connsiteY2" fmla="*/ 644621 h 1232413"/>
                    <a:gd name="connsiteX3" fmla="*/ 2464718 w 2637416"/>
                    <a:gd name="connsiteY3" fmla="*/ 1227247 h 1232413"/>
                    <a:gd name="connsiteX4" fmla="*/ 10332 w 2637416"/>
                    <a:gd name="connsiteY4" fmla="*/ 1232413 h 1232413"/>
                    <a:gd name="connsiteX5" fmla="*/ 198528 w 2637416"/>
                    <a:gd name="connsiteY5" fmla="*/ 654953 h 1232413"/>
                    <a:gd name="connsiteX6" fmla="*/ 0 w 2637416"/>
                    <a:gd name="connsiteY6" fmla="*/ 0 h 1232413"/>
                    <a:gd name="connsiteX0" fmla="*/ 0 w 2637416"/>
                    <a:gd name="connsiteY0" fmla="*/ 14871 h 1247284"/>
                    <a:gd name="connsiteX1" fmla="*/ 2430888 w 2637416"/>
                    <a:gd name="connsiteY1" fmla="*/ 0 h 1247284"/>
                    <a:gd name="connsiteX2" fmla="*/ 2637416 w 2637416"/>
                    <a:gd name="connsiteY2" fmla="*/ 659492 h 1247284"/>
                    <a:gd name="connsiteX3" fmla="*/ 2464718 w 2637416"/>
                    <a:gd name="connsiteY3" fmla="*/ 1242118 h 1247284"/>
                    <a:gd name="connsiteX4" fmla="*/ 10332 w 2637416"/>
                    <a:gd name="connsiteY4" fmla="*/ 1247284 h 1247284"/>
                    <a:gd name="connsiteX5" fmla="*/ 198528 w 2637416"/>
                    <a:gd name="connsiteY5" fmla="*/ 669824 h 1247284"/>
                    <a:gd name="connsiteX6" fmla="*/ 0 w 2637416"/>
                    <a:gd name="connsiteY6" fmla="*/ 14871 h 1247284"/>
                    <a:gd name="connsiteX0" fmla="*/ 0 w 2637416"/>
                    <a:gd name="connsiteY0" fmla="*/ 7614 h 1240027"/>
                    <a:gd name="connsiteX1" fmla="*/ 2434517 w 2637416"/>
                    <a:gd name="connsiteY1" fmla="*/ 0 h 1240027"/>
                    <a:gd name="connsiteX2" fmla="*/ 2637416 w 2637416"/>
                    <a:gd name="connsiteY2" fmla="*/ 652235 h 1240027"/>
                    <a:gd name="connsiteX3" fmla="*/ 2464718 w 2637416"/>
                    <a:gd name="connsiteY3" fmla="*/ 1234861 h 1240027"/>
                    <a:gd name="connsiteX4" fmla="*/ 10332 w 2637416"/>
                    <a:gd name="connsiteY4" fmla="*/ 1240027 h 1240027"/>
                    <a:gd name="connsiteX5" fmla="*/ 198528 w 2637416"/>
                    <a:gd name="connsiteY5" fmla="*/ 662567 h 1240027"/>
                    <a:gd name="connsiteX6" fmla="*/ 0 w 2637416"/>
                    <a:gd name="connsiteY6" fmla="*/ 7614 h 1240027"/>
                    <a:gd name="connsiteX0" fmla="*/ 0 w 2637416"/>
                    <a:gd name="connsiteY0" fmla="*/ 7614 h 1240027"/>
                    <a:gd name="connsiteX1" fmla="*/ 2434517 w 2637416"/>
                    <a:gd name="connsiteY1" fmla="*/ 0 h 1240027"/>
                    <a:gd name="connsiteX2" fmla="*/ 2637416 w 2637416"/>
                    <a:gd name="connsiteY2" fmla="*/ 652235 h 1240027"/>
                    <a:gd name="connsiteX3" fmla="*/ 2464718 w 2637416"/>
                    <a:gd name="connsiteY3" fmla="*/ 1234861 h 1240027"/>
                    <a:gd name="connsiteX4" fmla="*/ 21218 w 2637416"/>
                    <a:gd name="connsiteY4" fmla="*/ 1240027 h 1240027"/>
                    <a:gd name="connsiteX5" fmla="*/ 198528 w 2637416"/>
                    <a:gd name="connsiteY5" fmla="*/ 662567 h 1240027"/>
                    <a:gd name="connsiteX6" fmla="*/ 0 w 2637416"/>
                    <a:gd name="connsiteY6" fmla="*/ 7614 h 1240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37416" h="1240027">
                      <a:moveTo>
                        <a:pt x="0" y="7614"/>
                      </a:moveTo>
                      <a:lnTo>
                        <a:pt x="2434517" y="0"/>
                      </a:lnTo>
                      <a:lnTo>
                        <a:pt x="2637416" y="652235"/>
                      </a:lnTo>
                      <a:lnTo>
                        <a:pt x="2464718" y="1234861"/>
                      </a:lnTo>
                      <a:lnTo>
                        <a:pt x="21218" y="1240027"/>
                      </a:lnTo>
                      <a:lnTo>
                        <a:pt x="198528" y="662567"/>
                      </a:lnTo>
                      <a:lnTo>
                        <a:pt x="0" y="76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78000" tIns="0" rIns="27000" bIns="0" anchor="ctr" anchorCtr="0">
                  <a:noAutofit/>
                </a:bodyPr>
                <a:lstStyle/>
                <a:p>
                  <a:pPr marL="65485">
                    <a:spcAft>
                      <a:spcPts val="750"/>
                    </a:spcAft>
                  </a:pPr>
                  <a:endParaRPr lang="en-US" sz="900">
                    <a:solidFill>
                      <a:srgbClr val="3C3C3B"/>
                    </a:solidFill>
                  </a:endParaRPr>
                </a:p>
              </p:txBody>
            </p:sp>
          </p:grpSp>
        </p:grpSp>
        <p:sp>
          <p:nvSpPr>
            <p:cNvPr id="17" name="Ellipse 14">
              <a:extLst>
                <a:ext uri="{FF2B5EF4-FFF2-40B4-BE49-F238E27FC236}">
                  <a16:creationId xmlns:a16="http://schemas.microsoft.com/office/drawing/2014/main" id="{D8A820F8-CF38-9F4B-AF01-D3588C98E3AE}"/>
                </a:ext>
              </a:extLst>
            </p:cNvPr>
            <p:cNvSpPr>
              <a:spLocks/>
            </p:cNvSpPr>
            <p:nvPr/>
          </p:nvSpPr>
          <p:spPr bwMode="gray">
            <a:xfrm>
              <a:off x="8757224" y="1643054"/>
              <a:ext cx="430988" cy="456312"/>
            </a:xfrm>
            <a:prstGeom prst="ellipse">
              <a:avLst/>
            </a:prstGeom>
            <a:solidFill>
              <a:srgbClr val="F37440"/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r>
                <a:rPr lang="en-US" sz="15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18" name="Ellipse 15">
              <a:extLst>
                <a:ext uri="{FF2B5EF4-FFF2-40B4-BE49-F238E27FC236}">
                  <a16:creationId xmlns:a16="http://schemas.microsoft.com/office/drawing/2014/main" id="{587D7E9F-A386-034B-9C5F-F54840C3F19F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190" y="1569454"/>
              <a:ext cx="430988" cy="460338"/>
            </a:xfrm>
            <a:prstGeom prst="ellipse">
              <a:avLst/>
            </a:prstGeom>
            <a:solidFill>
              <a:srgbClr val="F37440"/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r>
                <a:rPr lang="en-US" sz="15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9" name="Ellipse 16">
              <a:extLst>
                <a:ext uri="{FF2B5EF4-FFF2-40B4-BE49-F238E27FC236}">
                  <a16:creationId xmlns:a16="http://schemas.microsoft.com/office/drawing/2014/main" id="{92A3A92C-2134-4E44-9B41-2E169D06CAC7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6347" y="1643051"/>
              <a:ext cx="430988" cy="460338"/>
            </a:xfrm>
            <a:prstGeom prst="ellipse">
              <a:avLst/>
            </a:prstGeom>
            <a:solidFill>
              <a:srgbClr val="F37440"/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r>
                <a:rPr lang="en-US" sz="1500" b="1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629E14-CE75-C541-A157-D4F433DDE1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4228" y="2514600"/>
            <a:ext cx="2017712" cy="34778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Understanding consumer problem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CF46F13-64D2-E543-96E3-A4785D998A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7778" y="2623391"/>
            <a:ext cx="2017712" cy="9300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47592B82-CEA3-C149-8362-03AEFC6629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51313" y="3675380"/>
            <a:ext cx="2017712" cy="10596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9C73CE8A-074D-644F-83F1-43969E0F07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7778" y="4896678"/>
            <a:ext cx="2017712" cy="10664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Insert text here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02E44A2B-2AFC-144D-A231-607573288F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1623" y="2514600"/>
            <a:ext cx="1870570" cy="34778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Evaluate substitution risk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113977E0-42D9-AB4D-8D1D-F32E428F4A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63074" y="2514600"/>
            <a:ext cx="1817923" cy="347780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Analyze dynamic</a:t>
            </a:r>
            <a:br>
              <a:rPr lang="en-US"/>
            </a:br>
            <a:r>
              <a:rPr lang="en-US"/>
              <a:t>and derive strategy</a:t>
            </a:r>
          </a:p>
        </p:txBody>
      </p:sp>
      <p:grpSp>
        <p:nvGrpSpPr>
          <p:cNvPr id="32" name="Gruppieren 17">
            <a:extLst>
              <a:ext uri="{FF2B5EF4-FFF2-40B4-BE49-F238E27FC236}">
                <a16:creationId xmlns:a16="http://schemas.microsoft.com/office/drawing/2014/main" id="{0CCE03E1-21D2-CE46-ADDA-7E097A9E712B}"/>
              </a:ext>
            </a:extLst>
          </p:cNvPr>
          <p:cNvGrpSpPr/>
          <p:nvPr/>
        </p:nvGrpSpPr>
        <p:grpSpPr>
          <a:xfrm>
            <a:off x="586740" y="2221056"/>
            <a:ext cx="10384479" cy="3771352"/>
            <a:chOff x="530475" y="1569454"/>
            <a:chExt cx="11124000" cy="4315046"/>
          </a:xfrm>
        </p:grpSpPr>
        <p:grpSp>
          <p:nvGrpSpPr>
            <p:cNvPr id="33" name="Gruppieren 6">
              <a:extLst>
                <a:ext uri="{FF2B5EF4-FFF2-40B4-BE49-F238E27FC236}">
                  <a16:creationId xmlns:a16="http://schemas.microsoft.com/office/drawing/2014/main" id="{DE370D5A-7DEE-B34A-8AD6-6A25514683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0475" y="1905316"/>
              <a:ext cx="11124000" cy="3979184"/>
              <a:chOff x="540000" y="1834981"/>
              <a:chExt cx="11109600" cy="3974032"/>
            </a:xfrm>
          </p:grpSpPr>
          <p:sp>
            <p:nvSpPr>
              <p:cNvPr id="37" name="Richtungspfeil 7">
                <a:extLst>
                  <a:ext uri="{FF2B5EF4-FFF2-40B4-BE49-F238E27FC236}">
                    <a16:creationId xmlns:a16="http://schemas.microsoft.com/office/drawing/2014/main" id="{6E689A40-2BBD-FC4E-8E63-CDC36F0A3FC9}"/>
                  </a:ext>
                </a:extLst>
              </p:cNvPr>
              <p:cNvSpPr/>
              <p:nvPr/>
            </p:nvSpPr>
            <p:spPr bwMode="gray">
              <a:xfrm>
                <a:off x="540000" y="1834981"/>
                <a:ext cx="2896421" cy="3974032"/>
              </a:xfrm>
              <a:prstGeom prst="homePlate">
                <a:avLst>
                  <a:gd name="adj" fmla="val 23349"/>
                </a:avLst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lIns="216000" tIns="0" rIns="54000" bIns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750"/>
                  </a:spcAft>
                  <a:buClr>
                    <a:srgbClr val="969696"/>
                  </a:buClr>
                  <a:defRPr/>
                </a:pPr>
                <a:endParaRPr lang="en-US" sz="1500" b="1">
                  <a:solidFill>
                    <a:srgbClr val="3C3C3B"/>
                  </a:solidFill>
                </a:endParaRPr>
              </a:p>
            </p:txBody>
          </p:sp>
          <p:sp>
            <p:nvSpPr>
              <p:cNvPr id="38" name="Eingekerbter Richtungspfeil 8">
                <a:extLst>
                  <a:ext uri="{FF2B5EF4-FFF2-40B4-BE49-F238E27FC236}">
                    <a16:creationId xmlns:a16="http://schemas.microsoft.com/office/drawing/2014/main" id="{A0965D3C-07B6-074F-843B-6A50CC66A62A}"/>
                  </a:ext>
                </a:extLst>
              </p:cNvPr>
              <p:cNvSpPr/>
              <p:nvPr/>
            </p:nvSpPr>
            <p:spPr bwMode="gray">
              <a:xfrm>
                <a:off x="5809486" y="1836000"/>
                <a:ext cx="3093883" cy="3973013"/>
              </a:xfrm>
              <a:prstGeom prst="chevron">
                <a:avLst>
                  <a:gd name="adj" fmla="val 21007"/>
                </a:avLst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135000" tIns="0" rIns="0" bIns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750"/>
                  </a:spcAft>
                  <a:buClr>
                    <a:srgbClr val="969696"/>
                  </a:buClr>
                  <a:defRPr/>
                </a:pPr>
                <a:endParaRPr lang="en-US" sz="1500" b="1">
                  <a:solidFill>
                    <a:srgbClr val="3C3C3B"/>
                  </a:solidFill>
                </a:endParaRPr>
              </a:p>
            </p:txBody>
          </p:sp>
          <p:sp>
            <p:nvSpPr>
              <p:cNvPr id="39" name="Eingekerbter Richtungspfeil 9">
                <a:extLst>
                  <a:ext uri="{FF2B5EF4-FFF2-40B4-BE49-F238E27FC236}">
                    <a16:creationId xmlns:a16="http://schemas.microsoft.com/office/drawing/2014/main" id="{0466E6EC-3DAA-1B4A-B1C4-D01CC0B918FC}"/>
                  </a:ext>
                </a:extLst>
              </p:cNvPr>
              <p:cNvSpPr/>
              <p:nvPr/>
            </p:nvSpPr>
            <p:spPr bwMode="gray">
              <a:xfrm>
                <a:off x="8555717" y="1836000"/>
                <a:ext cx="3093883" cy="3973013"/>
              </a:xfrm>
              <a:prstGeom prst="chevron">
                <a:avLst>
                  <a:gd name="adj" fmla="val 21007"/>
                </a:avLst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135000" tIns="0" rIns="0" bIns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750"/>
                  </a:spcAft>
                  <a:buClr>
                    <a:srgbClr val="969696"/>
                  </a:buClr>
                  <a:defRPr/>
                </a:pPr>
                <a:endParaRPr lang="en-US" sz="1500" b="1">
                  <a:solidFill>
                    <a:srgbClr val="3C3C3B"/>
                  </a:solidFill>
                </a:endParaRPr>
              </a:p>
            </p:txBody>
          </p:sp>
          <p:grpSp>
            <p:nvGrpSpPr>
              <p:cNvPr id="40" name="Gruppieren 10">
                <a:extLst>
                  <a:ext uri="{FF2B5EF4-FFF2-40B4-BE49-F238E27FC236}">
                    <a16:creationId xmlns:a16="http://schemas.microsoft.com/office/drawing/2014/main" id="{0C4561AE-A16B-AD48-BF9A-AB0F42EAE4DB}"/>
                  </a:ext>
                </a:extLst>
              </p:cNvPr>
              <p:cNvGrpSpPr/>
              <p:nvPr/>
            </p:nvGrpSpPr>
            <p:grpSpPr>
              <a:xfrm>
                <a:off x="3075408" y="1834981"/>
                <a:ext cx="3089642" cy="3974031"/>
                <a:chOff x="3075408" y="1834982"/>
                <a:chExt cx="3089642" cy="3974031"/>
              </a:xfrm>
              <a:noFill/>
            </p:grpSpPr>
            <p:sp>
              <p:nvSpPr>
                <p:cNvPr id="41" name="Parallelogramm 11">
                  <a:extLst>
                    <a:ext uri="{FF2B5EF4-FFF2-40B4-BE49-F238E27FC236}">
                      <a16:creationId xmlns:a16="http://schemas.microsoft.com/office/drawing/2014/main" id="{3C0E8A5E-459D-8F43-99E7-1CD26641D1EF}"/>
                    </a:ext>
                  </a:extLst>
                </p:cNvPr>
                <p:cNvSpPr/>
                <p:nvPr/>
              </p:nvSpPr>
              <p:spPr bwMode="gray">
                <a:xfrm flipH="1">
                  <a:off x="3075408" y="1834982"/>
                  <a:ext cx="2824282" cy="1175071"/>
                </a:xfrm>
                <a:custGeom>
                  <a:avLst/>
                  <a:gdLst>
                    <a:gd name="connsiteX0" fmla="*/ 0 w 2762381"/>
                    <a:gd name="connsiteY0" fmla="*/ 1237579 h 1237579"/>
                    <a:gd name="connsiteX1" fmla="*/ 436135 w 2762381"/>
                    <a:gd name="connsiteY1" fmla="*/ 0 h 1237579"/>
                    <a:gd name="connsiteX2" fmla="*/ 2762381 w 2762381"/>
                    <a:gd name="connsiteY2" fmla="*/ 0 h 1237579"/>
                    <a:gd name="connsiteX3" fmla="*/ 2326246 w 2762381"/>
                    <a:gd name="connsiteY3" fmla="*/ 1237579 h 1237579"/>
                    <a:gd name="connsiteX4" fmla="*/ 0 w 2762381"/>
                    <a:gd name="connsiteY4" fmla="*/ 1237579 h 1237579"/>
                    <a:gd name="connsiteX0" fmla="*/ 0 w 2762381"/>
                    <a:gd name="connsiteY0" fmla="*/ 1237579 h 1237579"/>
                    <a:gd name="connsiteX1" fmla="*/ 436135 w 2762381"/>
                    <a:gd name="connsiteY1" fmla="*/ 0 h 1237579"/>
                    <a:gd name="connsiteX2" fmla="*/ 2762381 w 2762381"/>
                    <a:gd name="connsiteY2" fmla="*/ 0 h 1237579"/>
                    <a:gd name="connsiteX3" fmla="*/ 2372741 w 2762381"/>
                    <a:gd name="connsiteY3" fmla="*/ 1237579 h 1237579"/>
                    <a:gd name="connsiteX4" fmla="*/ 0 w 2762381"/>
                    <a:gd name="connsiteY4" fmla="*/ 1237579 h 1237579"/>
                    <a:gd name="connsiteX0" fmla="*/ 0 w 2824374"/>
                    <a:gd name="connsiteY0" fmla="*/ 1237579 h 1237579"/>
                    <a:gd name="connsiteX1" fmla="*/ 498128 w 2824374"/>
                    <a:gd name="connsiteY1" fmla="*/ 0 h 1237579"/>
                    <a:gd name="connsiteX2" fmla="*/ 2824374 w 2824374"/>
                    <a:gd name="connsiteY2" fmla="*/ 0 h 1237579"/>
                    <a:gd name="connsiteX3" fmla="*/ 2434734 w 2824374"/>
                    <a:gd name="connsiteY3" fmla="*/ 1237579 h 1237579"/>
                    <a:gd name="connsiteX4" fmla="*/ 0 w 2824374"/>
                    <a:gd name="connsiteY4" fmla="*/ 1237579 h 1237579"/>
                    <a:gd name="connsiteX0" fmla="*/ 0 w 2824374"/>
                    <a:gd name="connsiteY0" fmla="*/ 1237579 h 1237579"/>
                    <a:gd name="connsiteX1" fmla="*/ 384474 w 2824374"/>
                    <a:gd name="connsiteY1" fmla="*/ 5166 h 1237579"/>
                    <a:gd name="connsiteX2" fmla="*/ 2824374 w 2824374"/>
                    <a:gd name="connsiteY2" fmla="*/ 0 h 1237579"/>
                    <a:gd name="connsiteX3" fmla="*/ 2434734 w 2824374"/>
                    <a:gd name="connsiteY3" fmla="*/ 1237579 h 1237579"/>
                    <a:gd name="connsiteX4" fmla="*/ 0 w 2824374"/>
                    <a:gd name="connsiteY4" fmla="*/ 1237579 h 1237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24374" h="1237579">
                      <a:moveTo>
                        <a:pt x="0" y="1237579"/>
                      </a:moveTo>
                      <a:lnTo>
                        <a:pt x="384474" y="5166"/>
                      </a:lnTo>
                      <a:lnTo>
                        <a:pt x="2824374" y="0"/>
                      </a:lnTo>
                      <a:lnTo>
                        <a:pt x="2434734" y="1237579"/>
                      </a:lnTo>
                      <a:lnTo>
                        <a:pt x="0" y="12375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lIns="432000" tIns="0" rIns="0" bIns="0" anchor="ctr" anchorCtr="0">
                  <a:noAutofit/>
                </a:bodyPr>
                <a:lstStyle/>
                <a:p>
                  <a:pPr>
                    <a:spcBef>
                      <a:spcPct val="50000"/>
                    </a:spcBef>
                    <a:spcAft>
                      <a:spcPts val="750"/>
                    </a:spcAft>
                  </a:pPr>
                  <a:endParaRPr lang="en-US" sz="900">
                    <a:solidFill>
                      <a:srgbClr val="3C3C3B"/>
                    </a:solidFill>
                  </a:endParaRPr>
                </a:p>
              </p:txBody>
            </p:sp>
            <p:sp>
              <p:nvSpPr>
                <p:cNvPr id="42" name="Parallelogramm 12">
                  <a:extLst>
                    <a:ext uri="{FF2B5EF4-FFF2-40B4-BE49-F238E27FC236}">
                      <a16:creationId xmlns:a16="http://schemas.microsoft.com/office/drawing/2014/main" id="{EF3FA792-D581-4147-BDB9-2C40CEFBDA24}"/>
                    </a:ext>
                  </a:extLst>
                </p:cNvPr>
                <p:cNvSpPr/>
                <p:nvPr/>
              </p:nvSpPr>
              <p:spPr bwMode="gray">
                <a:xfrm>
                  <a:off x="3080574" y="4511538"/>
                  <a:ext cx="2865608" cy="1297475"/>
                </a:xfrm>
                <a:custGeom>
                  <a:avLst/>
                  <a:gdLst>
                    <a:gd name="connsiteX0" fmla="*/ 0 w 2762381"/>
                    <a:gd name="connsiteY0" fmla="*/ 1366493 h 1366493"/>
                    <a:gd name="connsiteX1" fmla="*/ 481566 w 2762381"/>
                    <a:gd name="connsiteY1" fmla="*/ 0 h 1366493"/>
                    <a:gd name="connsiteX2" fmla="*/ 2762381 w 2762381"/>
                    <a:gd name="connsiteY2" fmla="*/ 0 h 1366493"/>
                    <a:gd name="connsiteX3" fmla="*/ 2280815 w 2762381"/>
                    <a:gd name="connsiteY3" fmla="*/ 1366493 h 1366493"/>
                    <a:gd name="connsiteX4" fmla="*/ 0 w 2762381"/>
                    <a:gd name="connsiteY4" fmla="*/ 1366493 h 1366493"/>
                    <a:gd name="connsiteX0" fmla="*/ 0 w 2762381"/>
                    <a:gd name="connsiteY0" fmla="*/ 1366493 h 1366493"/>
                    <a:gd name="connsiteX1" fmla="*/ 295586 w 2762381"/>
                    <a:gd name="connsiteY1" fmla="*/ 0 h 1366493"/>
                    <a:gd name="connsiteX2" fmla="*/ 2762381 w 2762381"/>
                    <a:gd name="connsiteY2" fmla="*/ 0 h 1366493"/>
                    <a:gd name="connsiteX3" fmla="*/ 2280815 w 2762381"/>
                    <a:gd name="connsiteY3" fmla="*/ 1366493 h 1366493"/>
                    <a:gd name="connsiteX4" fmla="*/ 0 w 2762381"/>
                    <a:gd name="connsiteY4" fmla="*/ 1366493 h 1366493"/>
                    <a:gd name="connsiteX0" fmla="*/ 0 w 2891533"/>
                    <a:gd name="connsiteY0" fmla="*/ 1361327 h 1366493"/>
                    <a:gd name="connsiteX1" fmla="*/ 424738 w 2891533"/>
                    <a:gd name="connsiteY1" fmla="*/ 0 h 1366493"/>
                    <a:gd name="connsiteX2" fmla="*/ 2891533 w 2891533"/>
                    <a:gd name="connsiteY2" fmla="*/ 0 h 1366493"/>
                    <a:gd name="connsiteX3" fmla="*/ 2409967 w 2891533"/>
                    <a:gd name="connsiteY3" fmla="*/ 1366493 h 1366493"/>
                    <a:gd name="connsiteX4" fmla="*/ 0 w 2891533"/>
                    <a:gd name="connsiteY4" fmla="*/ 1361327 h 1366493"/>
                    <a:gd name="connsiteX0" fmla="*/ 0 w 2891533"/>
                    <a:gd name="connsiteY0" fmla="*/ 1361327 h 1366493"/>
                    <a:gd name="connsiteX1" fmla="*/ 424738 w 2891533"/>
                    <a:gd name="connsiteY1" fmla="*/ 0 h 1366493"/>
                    <a:gd name="connsiteX2" fmla="*/ 2891533 w 2891533"/>
                    <a:gd name="connsiteY2" fmla="*/ 0 h 1366493"/>
                    <a:gd name="connsiteX3" fmla="*/ 2435797 w 2891533"/>
                    <a:gd name="connsiteY3" fmla="*/ 1366493 h 1366493"/>
                    <a:gd name="connsiteX4" fmla="*/ 0 w 2891533"/>
                    <a:gd name="connsiteY4" fmla="*/ 1361327 h 1366493"/>
                    <a:gd name="connsiteX0" fmla="*/ 0 w 2865702"/>
                    <a:gd name="connsiteY0" fmla="*/ 1361327 h 1366493"/>
                    <a:gd name="connsiteX1" fmla="*/ 424738 w 2865702"/>
                    <a:gd name="connsiteY1" fmla="*/ 0 h 1366493"/>
                    <a:gd name="connsiteX2" fmla="*/ 2865702 w 2865702"/>
                    <a:gd name="connsiteY2" fmla="*/ 0 h 1366493"/>
                    <a:gd name="connsiteX3" fmla="*/ 2435797 w 2865702"/>
                    <a:gd name="connsiteY3" fmla="*/ 1366493 h 1366493"/>
                    <a:gd name="connsiteX4" fmla="*/ 0 w 2865702"/>
                    <a:gd name="connsiteY4" fmla="*/ 1361327 h 1366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5702" h="1366493">
                      <a:moveTo>
                        <a:pt x="0" y="1361327"/>
                      </a:moveTo>
                      <a:lnTo>
                        <a:pt x="424738" y="0"/>
                      </a:lnTo>
                      <a:lnTo>
                        <a:pt x="2865702" y="0"/>
                      </a:lnTo>
                      <a:lnTo>
                        <a:pt x="2435797" y="1366493"/>
                      </a:lnTo>
                      <a:lnTo>
                        <a:pt x="0" y="13613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lIns="432000" tIns="0" rIns="54000" bIns="0" anchor="ctr" anchorCtr="0">
                  <a:noAutofit/>
                </a:bodyPr>
                <a:lstStyle/>
                <a:p>
                  <a:pPr>
                    <a:spcBef>
                      <a:spcPct val="50000"/>
                    </a:spcBef>
                    <a:spcAft>
                      <a:spcPts val="750"/>
                    </a:spcAft>
                  </a:pPr>
                  <a:endParaRPr lang="en-US" sz="900">
                    <a:solidFill>
                      <a:srgbClr val="3C3C3B"/>
                    </a:solidFill>
                  </a:endParaRPr>
                </a:p>
              </p:txBody>
            </p:sp>
            <p:sp>
              <p:nvSpPr>
                <p:cNvPr id="43" name="Eingekerbter Richtungspfeil 13">
                  <a:extLst>
                    <a:ext uri="{FF2B5EF4-FFF2-40B4-BE49-F238E27FC236}">
                      <a16:creationId xmlns:a16="http://schemas.microsoft.com/office/drawing/2014/main" id="{1DE4D08B-0D3B-F044-9FF1-120893F7DFDD}"/>
                    </a:ext>
                  </a:extLst>
                </p:cNvPr>
                <p:cNvSpPr/>
                <p:nvPr/>
              </p:nvSpPr>
              <p:spPr bwMode="gray">
                <a:xfrm>
                  <a:off x="3527720" y="3194800"/>
                  <a:ext cx="2637330" cy="1177396"/>
                </a:xfrm>
                <a:custGeom>
                  <a:avLst/>
                  <a:gdLst>
                    <a:gd name="connsiteX0" fmla="*/ 0 w 2570257"/>
                    <a:gd name="connsiteY0" fmla="*/ 0 h 1237579"/>
                    <a:gd name="connsiteX1" fmla="*/ 2356230 w 2570257"/>
                    <a:gd name="connsiteY1" fmla="*/ 0 h 1237579"/>
                    <a:gd name="connsiteX2" fmla="*/ 2570257 w 2570257"/>
                    <a:gd name="connsiteY2" fmla="*/ 618790 h 1237579"/>
                    <a:gd name="connsiteX3" fmla="*/ 2356230 w 2570257"/>
                    <a:gd name="connsiteY3" fmla="*/ 1237579 h 1237579"/>
                    <a:gd name="connsiteX4" fmla="*/ 0 w 2570257"/>
                    <a:gd name="connsiteY4" fmla="*/ 1237579 h 1237579"/>
                    <a:gd name="connsiteX5" fmla="*/ 214027 w 2570257"/>
                    <a:gd name="connsiteY5" fmla="*/ 618790 h 1237579"/>
                    <a:gd name="connsiteX6" fmla="*/ 0 w 2570257"/>
                    <a:gd name="connsiteY6" fmla="*/ 0 h 1237579"/>
                    <a:gd name="connsiteX0" fmla="*/ 0 w 2570257"/>
                    <a:gd name="connsiteY0" fmla="*/ 0 h 1237579"/>
                    <a:gd name="connsiteX1" fmla="*/ 2356230 w 2570257"/>
                    <a:gd name="connsiteY1" fmla="*/ 0 h 1237579"/>
                    <a:gd name="connsiteX2" fmla="*/ 2570257 w 2570257"/>
                    <a:gd name="connsiteY2" fmla="*/ 618790 h 1237579"/>
                    <a:gd name="connsiteX3" fmla="*/ 2356230 w 2570257"/>
                    <a:gd name="connsiteY3" fmla="*/ 1237579 h 1237579"/>
                    <a:gd name="connsiteX4" fmla="*/ 0 w 2570257"/>
                    <a:gd name="connsiteY4" fmla="*/ 1237579 h 1237579"/>
                    <a:gd name="connsiteX5" fmla="*/ 188196 w 2570257"/>
                    <a:gd name="connsiteY5" fmla="*/ 660119 h 1237579"/>
                    <a:gd name="connsiteX6" fmla="*/ 0 w 2570257"/>
                    <a:gd name="connsiteY6" fmla="*/ 0 h 1237579"/>
                    <a:gd name="connsiteX0" fmla="*/ 0 w 2580589"/>
                    <a:gd name="connsiteY0" fmla="*/ 5166 h 1237579"/>
                    <a:gd name="connsiteX1" fmla="*/ 2366562 w 2580589"/>
                    <a:gd name="connsiteY1" fmla="*/ 0 h 1237579"/>
                    <a:gd name="connsiteX2" fmla="*/ 2580589 w 2580589"/>
                    <a:gd name="connsiteY2" fmla="*/ 618790 h 1237579"/>
                    <a:gd name="connsiteX3" fmla="*/ 2366562 w 2580589"/>
                    <a:gd name="connsiteY3" fmla="*/ 1237579 h 1237579"/>
                    <a:gd name="connsiteX4" fmla="*/ 10332 w 2580589"/>
                    <a:gd name="connsiteY4" fmla="*/ 1237579 h 1237579"/>
                    <a:gd name="connsiteX5" fmla="*/ 198528 w 2580589"/>
                    <a:gd name="connsiteY5" fmla="*/ 660119 h 1237579"/>
                    <a:gd name="connsiteX6" fmla="*/ 0 w 2580589"/>
                    <a:gd name="connsiteY6" fmla="*/ 5166 h 1237579"/>
                    <a:gd name="connsiteX0" fmla="*/ 0 w 2580589"/>
                    <a:gd name="connsiteY0" fmla="*/ 5166 h 1237579"/>
                    <a:gd name="connsiteX1" fmla="*/ 2366562 w 2580589"/>
                    <a:gd name="connsiteY1" fmla="*/ 0 h 1237579"/>
                    <a:gd name="connsiteX2" fmla="*/ 2434517 w 2580589"/>
                    <a:gd name="connsiteY2" fmla="*/ 12066 h 1237579"/>
                    <a:gd name="connsiteX3" fmla="*/ 2580589 w 2580589"/>
                    <a:gd name="connsiteY3" fmla="*/ 618790 h 1237579"/>
                    <a:gd name="connsiteX4" fmla="*/ 2366562 w 2580589"/>
                    <a:gd name="connsiteY4" fmla="*/ 1237579 h 1237579"/>
                    <a:gd name="connsiteX5" fmla="*/ 10332 w 2580589"/>
                    <a:gd name="connsiteY5" fmla="*/ 1237579 h 1237579"/>
                    <a:gd name="connsiteX6" fmla="*/ 198528 w 2580589"/>
                    <a:gd name="connsiteY6" fmla="*/ 660119 h 1237579"/>
                    <a:gd name="connsiteX7" fmla="*/ 0 w 2580589"/>
                    <a:gd name="connsiteY7" fmla="*/ 5166 h 1237579"/>
                    <a:gd name="connsiteX0" fmla="*/ 0 w 2637416"/>
                    <a:gd name="connsiteY0" fmla="*/ 5166 h 1237579"/>
                    <a:gd name="connsiteX1" fmla="*/ 2366562 w 2637416"/>
                    <a:gd name="connsiteY1" fmla="*/ 0 h 1237579"/>
                    <a:gd name="connsiteX2" fmla="*/ 2434517 w 2637416"/>
                    <a:gd name="connsiteY2" fmla="*/ 12066 h 1237579"/>
                    <a:gd name="connsiteX3" fmla="*/ 2637416 w 2637416"/>
                    <a:gd name="connsiteY3" fmla="*/ 649787 h 1237579"/>
                    <a:gd name="connsiteX4" fmla="*/ 2366562 w 2637416"/>
                    <a:gd name="connsiteY4" fmla="*/ 1237579 h 1237579"/>
                    <a:gd name="connsiteX5" fmla="*/ 10332 w 2637416"/>
                    <a:gd name="connsiteY5" fmla="*/ 1237579 h 1237579"/>
                    <a:gd name="connsiteX6" fmla="*/ 198528 w 2637416"/>
                    <a:gd name="connsiteY6" fmla="*/ 660119 h 1237579"/>
                    <a:gd name="connsiteX7" fmla="*/ 0 w 2637416"/>
                    <a:gd name="connsiteY7" fmla="*/ 5166 h 1237579"/>
                    <a:gd name="connsiteX0" fmla="*/ 0 w 2637416"/>
                    <a:gd name="connsiteY0" fmla="*/ 5166 h 1237579"/>
                    <a:gd name="connsiteX1" fmla="*/ 2366562 w 2637416"/>
                    <a:gd name="connsiteY1" fmla="*/ 0 h 1237579"/>
                    <a:gd name="connsiteX2" fmla="*/ 2434517 w 2637416"/>
                    <a:gd name="connsiteY2" fmla="*/ 12066 h 1237579"/>
                    <a:gd name="connsiteX3" fmla="*/ 2637416 w 2637416"/>
                    <a:gd name="connsiteY3" fmla="*/ 649787 h 1237579"/>
                    <a:gd name="connsiteX4" fmla="*/ 2464718 w 2637416"/>
                    <a:gd name="connsiteY4" fmla="*/ 1232413 h 1237579"/>
                    <a:gd name="connsiteX5" fmla="*/ 10332 w 2637416"/>
                    <a:gd name="connsiteY5" fmla="*/ 1237579 h 1237579"/>
                    <a:gd name="connsiteX6" fmla="*/ 198528 w 2637416"/>
                    <a:gd name="connsiteY6" fmla="*/ 660119 h 1237579"/>
                    <a:gd name="connsiteX7" fmla="*/ 0 w 2637416"/>
                    <a:gd name="connsiteY7" fmla="*/ 5166 h 1237579"/>
                    <a:gd name="connsiteX0" fmla="*/ 0 w 2637416"/>
                    <a:gd name="connsiteY0" fmla="*/ 0 h 1232413"/>
                    <a:gd name="connsiteX1" fmla="*/ 2434517 w 2637416"/>
                    <a:gd name="connsiteY1" fmla="*/ 6900 h 1232413"/>
                    <a:gd name="connsiteX2" fmla="*/ 2637416 w 2637416"/>
                    <a:gd name="connsiteY2" fmla="*/ 644621 h 1232413"/>
                    <a:gd name="connsiteX3" fmla="*/ 2464718 w 2637416"/>
                    <a:gd name="connsiteY3" fmla="*/ 1227247 h 1232413"/>
                    <a:gd name="connsiteX4" fmla="*/ 10332 w 2637416"/>
                    <a:gd name="connsiteY4" fmla="*/ 1232413 h 1232413"/>
                    <a:gd name="connsiteX5" fmla="*/ 198528 w 2637416"/>
                    <a:gd name="connsiteY5" fmla="*/ 654953 h 1232413"/>
                    <a:gd name="connsiteX6" fmla="*/ 0 w 2637416"/>
                    <a:gd name="connsiteY6" fmla="*/ 0 h 1232413"/>
                    <a:gd name="connsiteX0" fmla="*/ 0 w 2637416"/>
                    <a:gd name="connsiteY0" fmla="*/ 14871 h 1247284"/>
                    <a:gd name="connsiteX1" fmla="*/ 2430888 w 2637416"/>
                    <a:gd name="connsiteY1" fmla="*/ 0 h 1247284"/>
                    <a:gd name="connsiteX2" fmla="*/ 2637416 w 2637416"/>
                    <a:gd name="connsiteY2" fmla="*/ 659492 h 1247284"/>
                    <a:gd name="connsiteX3" fmla="*/ 2464718 w 2637416"/>
                    <a:gd name="connsiteY3" fmla="*/ 1242118 h 1247284"/>
                    <a:gd name="connsiteX4" fmla="*/ 10332 w 2637416"/>
                    <a:gd name="connsiteY4" fmla="*/ 1247284 h 1247284"/>
                    <a:gd name="connsiteX5" fmla="*/ 198528 w 2637416"/>
                    <a:gd name="connsiteY5" fmla="*/ 669824 h 1247284"/>
                    <a:gd name="connsiteX6" fmla="*/ 0 w 2637416"/>
                    <a:gd name="connsiteY6" fmla="*/ 14871 h 1247284"/>
                    <a:gd name="connsiteX0" fmla="*/ 0 w 2637416"/>
                    <a:gd name="connsiteY0" fmla="*/ 7614 h 1240027"/>
                    <a:gd name="connsiteX1" fmla="*/ 2434517 w 2637416"/>
                    <a:gd name="connsiteY1" fmla="*/ 0 h 1240027"/>
                    <a:gd name="connsiteX2" fmla="*/ 2637416 w 2637416"/>
                    <a:gd name="connsiteY2" fmla="*/ 652235 h 1240027"/>
                    <a:gd name="connsiteX3" fmla="*/ 2464718 w 2637416"/>
                    <a:gd name="connsiteY3" fmla="*/ 1234861 h 1240027"/>
                    <a:gd name="connsiteX4" fmla="*/ 10332 w 2637416"/>
                    <a:gd name="connsiteY4" fmla="*/ 1240027 h 1240027"/>
                    <a:gd name="connsiteX5" fmla="*/ 198528 w 2637416"/>
                    <a:gd name="connsiteY5" fmla="*/ 662567 h 1240027"/>
                    <a:gd name="connsiteX6" fmla="*/ 0 w 2637416"/>
                    <a:gd name="connsiteY6" fmla="*/ 7614 h 1240027"/>
                    <a:gd name="connsiteX0" fmla="*/ 0 w 2637416"/>
                    <a:gd name="connsiteY0" fmla="*/ 7614 h 1240027"/>
                    <a:gd name="connsiteX1" fmla="*/ 2434517 w 2637416"/>
                    <a:gd name="connsiteY1" fmla="*/ 0 h 1240027"/>
                    <a:gd name="connsiteX2" fmla="*/ 2637416 w 2637416"/>
                    <a:gd name="connsiteY2" fmla="*/ 652235 h 1240027"/>
                    <a:gd name="connsiteX3" fmla="*/ 2464718 w 2637416"/>
                    <a:gd name="connsiteY3" fmla="*/ 1234861 h 1240027"/>
                    <a:gd name="connsiteX4" fmla="*/ 21218 w 2637416"/>
                    <a:gd name="connsiteY4" fmla="*/ 1240027 h 1240027"/>
                    <a:gd name="connsiteX5" fmla="*/ 198528 w 2637416"/>
                    <a:gd name="connsiteY5" fmla="*/ 662567 h 1240027"/>
                    <a:gd name="connsiteX6" fmla="*/ 0 w 2637416"/>
                    <a:gd name="connsiteY6" fmla="*/ 7614 h 1240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37416" h="1240027">
                      <a:moveTo>
                        <a:pt x="0" y="7614"/>
                      </a:moveTo>
                      <a:lnTo>
                        <a:pt x="2434517" y="0"/>
                      </a:lnTo>
                      <a:lnTo>
                        <a:pt x="2637416" y="652235"/>
                      </a:lnTo>
                      <a:lnTo>
                        <a:pt x="2464718" y="1234861"/>
                      </a:lnTo>
                      <a:lnTo>
                        <a:pt x="21218" y="1240027"/>
                      </a:lnTo>
                      <a:lnTo>
                        <a:pt x="198528" y="662567"/>
                      </a:lnTo>
                      <a:lnTo>
                        <a:pt x="0" y="76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78000" tIns="0" rIns="27000" bIns="0" anchor="ctr" anchorCtr="0">
                  <a:noAutofit/>
                </a:bodyPr>
                <a:lstStyle/>
                <a:p>
                  <a:pPr marL="65485">
                    <a:spcAft>
                      <a:spcPts val="750"/>
                    </a:spcAft>
                  </a:pPr>
                  <a:endParaRPr lang="en-US" sz="900">
                    <a:solidFill>
                      <a:srgbClr val="3C3C3B"/>
                    </a:solidFill>
                  </a:endParaRPr>
                </a:p>
              </p:txBody>
            </p:sp>
          </p:grpSp>
        </p:grpSp>
        <p:sp>
          <p:nvSpPr>
            <p:cNvPr id="34" name="Ellipse 14">
              <a:extLst>
                <a:ext uri="{FF2B5EF4-FFF2-40B4-BE49-F238E27FC236}">
                  <a16:creationId xmlns:a16="http://schemas.microsoft.com/office/drawing/2014/main" id="{E08D18FE-951C-1945-9A34-1E434154126B}"/>
                </a:ext>
              </a:extLst>
            </p:cNvPr>
            <p:cNvSpPr>
              <a:spLocks/>
            </p:cNvSpPr>
            <p:nvPr/>
          </p:nvSpPr>
          <p:spPr bwMode="gray">
            <a:xfrm>
              <a:off x="8757224" y="1643054"/>
              <a:ext cx="430988" cy="456312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r>
                <a:rPr lang="en-US" sz="15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35" name="Ellipse 15">
              <a:extLst>
                <a:ext uri="{FF2B5EF4-FFF2-40B4-BE49-F238E27FC236}">
                  <a16:creationId xmlns:a16="http://schemas.microsoft.com/office/drawing/2014/main" id="{7BC941A7-4321-444F-AD44-7B9A7622B03B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190" y="1569454"/>
              <a:ext cx="430988" cy="460338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r>
                <a:rPr lang="en-US" sz="15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6" name="Ellipse 16">
              <a:extLst>
                <a:ext uri="{FF2B5EF4-FFF2-40B4-BE49-F238E27FC236}">
                  <a16:creationId xmlns:a16="http://schemas.microsoft.com/office/drawing/2014/main" id="{B0B07274-5038-8D4A-88DA-309F39455D57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6347" y="1643051"/>
              <a:ext cx="430988" cy="460338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r>
                <a:rPr lang="en-US" sz="15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4" name="Gruppieren 17">
            <a:extLst>
              <a:ext uri="{FF2B5EF4-FFF2-40B4-BE49-F238E27FC236}">
                <a16:creationId xmlns:a16="http://schemas.microsoft.com/office/drawing/2014/main" id="{5582B261-BB0E-DD4E-B961-0253F9CD9E4D}"/>
              </a:ext>
            </a:extLst>
          </p:cNvPr>
          <p:cNvGrpSpPr/>
          <p:nvPr/>
        </p:nvGrpSpPr>
        <p:grpSpPr>
          <a:xfrm>
            <a:off x="586740" y="2221056"/>
            <a:ext cx="10384479" cy="3771352"/>
            <a:chOff x="530475" y="1569454"/>
            <a:chExt cx="11124000" cy="4315046"/>
          </a:xfrm>
        </p:grpSpPr>
        <p:grpSp>
          <p:nvGrpSpPr>
            <p:cNvPr id="45" name="Gruppieren 6">
              <a:extLst>
                <a:ext uri="{FF2B5EF4-FFF2-40B4-BE49-F238E27FC236}">
                  <a16:creationId xmlns:a16="http://schemas.microsoft.com/office/drawing/2014/main" id="{A93290D1-D26C-5F42-92A0-CDA844E3D9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0475" y="1905316"/>
              <a:ext cx="11124000" cy="3979184"/>
              <a:chOff x="540000" y="1834981"/>
              <a:chExt cx="11109600" cy="3974032"/>
            </a:xfrm>
          </p:grpSpPr>
          <p:sp>
            <p:nvSpPr>
              <p:cNvPr id="49" name="Richtungspfeil 7">
                <a:extLst>
                  <a:ext uri="{FF2B5EF4-FFF2-40B4-BE49-F238E27FC236}">
                    <a16:creationId xmlns:a16="http://schemas.microsoft.com/office/drawing/2014/main" id="{757B9701-7A83-9642-9B6B-E631AA863C69}"/>
                  </a:ext>
                </a:extLst>
              </p:cNvPr>
              <p:cNvSpPr/>
              <p:nvPr userDrawn="1"/>
            </p:nvSpPr>
            <p:spPr bwMode="gray">
              <a:xfrm>
                <a:off x="540000" y="1834981"/>
                <a:ext cx="2896421" cy="3974032"/>
              </a:xfrm>
              <a:prstGeom prst="homePlate">
                <a:avLst>
                  <a:gd name="adj" fmla="val 23349"/>
                </a:avLst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lIns="216000" tIns="0" rIns="54000" bIns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750"/>
                  </a:spcAft>
                  <a:buClr>
                    <a:srgbClr val="969696"/>
                  </a:buClr>
                  <a:defRPr/>
                </a:pPr>
                <a:endParaRPr lang="en-US" sz="1500" b="1">
                  <a:solidFill>
                    <a:srgbClr val="3C3C3B"/>
                  </a:solidFill>
                </a:endParaRPr>
              </a:p>
            </p:txBody>
          </p:sp>
          <p:sp>
            <p:nvSpPr>
              <p:cNvPr id="50" name="Eingekerbter Richtungspfeil 8">
                <a:extLst>
                  <a:ext uri="{FF2B5EF4-FFF2-40B4-BE49-F238E27FC236}">
                    <a16:creationId xmlns:a16="http://schemas.microsoft.com/office/drawing/2014/main" id="{D90AE889-91D5-6C4B-B9E7-D774D2021C4F}"/>
                  </a:ext>
                </a:extLst>
              </p:cNvPr>
              <p:cNvSpPr/>
              <p:nvPr/>
            </p:nvSpPr>
            <p:spPr bwMode="gray">
              <a:xfrm>
                <a:off x="5809486" y="1836000"/>
                <a:ext cx="3093883" cy="3973013"/>
              </a:xfrm>
              <a:prstGeom prst="chevron">
                <a:avLst>
                  <a:gd name="adj" fmla="val 21007"/>
                </a:avLst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135000" tIns="0" rIns="0" bIns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750"/>
                  </a:spcAft>
                  <a:buClr>
                    <a:srgbClr val="969696"/>
                  </a:buClr>
                  <a:defRPr/>
                </a:pPr>
                <a:endParaRPr lang="en-US" sz="1500" b="1">
                  <a:solidFill>
                    <a:srgbClr val="3C3C3B"/>
                  </a:solidFill>
                </a:endParaRPr>
              </a:p>
            </p:txBody>
          </p:sp>
          <p:sp>
            <p:nvSpPr>
              <p:cNvPr id="51" name="Eingekerbter Richtungspfeil 9">
                <a:extLst>
                  <a:ext uri="{FF2B5EF4-FFF2-40B4-BE49-F238E27FC236}">
                    <a16:creationId xmlns:a16="http://schemas.microsoft.com/office/drawing/2014/main" id="{DE68DB2E-21BE-5F48-9502-137EBB20D8AA}"/>
                  </a:ext>
                </a:extLst>
              </p:cNvPr>
              <p:cNvSpPr/>
              <p:nvPr/>
            </p:nvSpPr>
            <p:spPr bwMode="gray">
              <a:xfrm>
                <a:off x="8555717" y="1836000"/>
                <a:ext cx="3093883" cy="3973013"/>
              </a:xfrm>
              <a:prstGeom prst="chevron">
                <a:avLst>
                  <a:gd name="adj" fmla="val 21007"/>
                </a:avLst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lIns="135000" tIns="0" rIns="0" bIns="0" anchor="ctr" anchorCtr="0">
                <a:noAutofit/>
              </a:bodyPr>
              <a:lstStyle/>
              <a:p>
                <a:pPr>
                  <a:lnSpc>
                    <a:spcPct val="80000"/>
                  </a:lnSpc>
                  <a:spcAft>
                    <a:spcPts val="750"/>
                  </a:spcAft>
                  <a:buClr>
                    <a:srgbClr val="969696"/>
                  </a:buClr>
                  <a:defRPr/>
                </a:pPr>
                <a:endParaRPr lang="en-US" sz="1500" b="1">
                  <a:solidFill>
                    <a:srgbClr val="3C3C3B"/>
                  </a:solidFill>
                </a:endParaRPr>
              </a:p>
            </p:txBody>
          </p:sp>
          <p:grpSp>
            <p:nvGrpSpPr>
              <p:cNvPr id="52" name="Gruppieren 10">
                <a:extLst>
                  <a:ext uri="{FF2B5EF4-FFF2-40B4-BE49-F238E27FC236}">
                    <a16:creationId xmlns:a16="http://schemas.microsoft.com/office/drawing/2014/main" id="{57E2BDF8-C034-E24B-BCF0-56CFB9809610}"/>
                  </a:ext>
                </a:extLst>
              </p:cNvPr>
              <p:cNvGrpSpPr/>
              <p:nvPr userDrawn="1"/>
            </p:nvGrpSpPr>
            <p:grpSpPr>
              <a:xfrm>
                <a:off x="3075408" y="1834981"/>
                <a:ext cx="3089642" cy="3974031"/>
                <a:chOff x="3075408" y="1834982"/>
                <a:chExt cx="3089642" cy="3974031"/>
              </a:xfrm>
              <a:noFill/>
            </p:grpSpPr>
            <p:sp>
              <p:nvSpPr>
                <p:cNvPr id="53" name="Parallelogramm 11">
                  <a:extLst>
                    <a:ext uri="{FF2B5EF4-FFF2-40B4-BE49-F238E27FC236}">
                      <a16:creationId xmlns:a16="http://schemas.microsoft.com/office/drawing/2014/main" id="{2C0D4451-0EE4-F144-BCE8-68F5018B3440}"/>
                    </a:ext>
                  </a:extLst>
                </p:cNvPr>
                <p:cNvSpPr/>
                <p:nvPr userDrawn="1"/>
              </p:nvSpPr>
              <p:spPr bwMode="gray">
                <a:xfrm flipH="1">
                  <a:off x="3075408" y="1834982"/>
                  <a:ext cx="2824282" cy="1175071"/>
                </a:xfrm>
                <a:custGeom>
                  <a:avLst/>
                  <a:gdLst>
                    <a:gd name="connsiteX0" fmla="*/ 0 w 2762381"/>
                    <a:gd name="connsiteY0" fmla="*/ 1237579 h 1237579"/>
                    <a:gd name="connsiteX1" fmla="*/ 436135 w 2762381"/>
                    <a:gd name="connsiteY1" fmla="*/ 0 h 1237579"/>
                    <a:gd name="connsiteX2" fmla="*/ 2762381 w 2762381"/>
                    <a:gd name="connsiteY2" fmla="*/ 0 h 1237579"/>
                    <a:gd name="connsiteX3" fmla="*/ 2326246 w 2762381"/>
                    <a:gd name="connsiteY3" fmla="*/ 1237579 h 1237579"/>
                    <a:gd name="connsiteX4" fmla="*/ 0 w 2762381"/>
                    <a:gd name="connsiteY4" fmla="*/ 1237579 h 1237579"/>
                    <a:gd name="connsiteX0" fmla="*/ 0 w 2762381"/>
                    <a:gd name="connsiteY0" fmla="*/ 1237579 h 1237579"/>
                    <a:gd name="connsiteX1" fmla="*/ 436135 w 2762381"/>
                    <a:gd name="connsiteY1" fmla="*/ 0 h 1237579"/>
                    <a:gd name="connsiteX2" fmla="*/ 2762381 w 2762381"/>
                    <a:gd name="connsiteY2" fmla="*/ 0 h 1237579"/>
                    <a:gd name="connsiteX3" fmla="*/ 2372741 w 2762381"/>
                    <a:gd name="connsiteY3" fmla="*/ 1237579 h 1237579"/>
                    <a:gd name="connsiteX4" fmla="*/ 0 w 2762381"/>
                    <a:gd name="connsiteY4" fmla="*/ 1237579 h 1237579"/>
                    <a:gd name="connsiteX0" fmla="*/ 0 w 2824374"/>
                    <a:gd name="connsiteY0" fmla="*/ 1237579 h 1237579"/>
                    <a:gd name="connsiteX1" fmla="*/ 498128 w 2824374"/>
                    <a:gd name="connsiteY1" fmla="*/ 0 h 1237579"/>
                    <a:gd name="connsiteX2" fmla="*/ 2824374 w 2824374"/>
                    <a:gd name="connsiteY2" fmla="*/ 0 h 1237579"/>
                    <a:gd name="connsiteX3" fmla="*/ 2434734 w 2824374"/>
                    <a:gd name="connsiteY3" fmla="*/ 1237579 h 1237579"/>
                    <a:gd name="connsiteX4" fmla="*/ 0 w 2824374"/>
                    <a:gd name="connsiteY4" fmla="*/ 1237579 h 1237579"/>
                    <a:gd name="connsiteX0" fmla="*/ 0 w 2824374"/>
                    <a:gd name="connsiteY0" fmla="*/ 1237579 h 1237579"/>
                    <a:gd name="connsiteX1" fmla="*/ 384474 w 2824374"/>
                    <a:gd name="connsiteY1" fmla="*/ 5166 h 1237579"/>
                    <a:gd name="connsiteX2" fmla="*/ 2824374 w 2824374"/>
                    <a:gd name="connsiteY2" fmla="*/ 0 h 1237579"/>
                    <a:gd name="connsiteX3" fmla="*/ 2434734 w 2824374"/>
                    <a:gd name="connsiteY3" fmla="*/ 1237579 h 1237579"/>
                    <a:gd name="connsiteX4" fmla="*/ 0 w 2824374"/>
                    <a:gd name="connsiteY4" fmla="*/ 1237579 h 1237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24374" h="1237579">
                      <a:moveTo>
                        <a:pt x="0" y="1237579"/>
                      </a:moveTo>
                      <a:lnTo>
                        <a:pt x="384474" y="5166"/>
                      </a:lnTo>
                      <a:lnTo>
                        <a:pt x="2824374" y="0"/>
                      </a:lnTo>
                      <a:lnTo>
                        <a:pt x="2434734" y="1237579"/>
                      </a:lnTo>
                      <a:lnTo>
                        <a:pt x="0" y="1237579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lIns="432000" tIns="0" rIns="0" bIns="0" anchor="ctr" anchorCtr="0">
                  <a:noAutofit/>
                </a:bodyPr>
                <a:lstStyle/>
                <a:p>
                  <a:pPr>
                    <a:spcBef>
                      <a:spcPct val="50000"/>
                    </a:spcBef>
                    <a:spcAft>
                      <a:spcPts val="750"/>
                    </a:spcAft>
                  </a:pPr>
                  <a:endParaRPr lang="en-US" sz="900">
                    <a:solidFill>
                      <a:srgbClr val="3C3C3B"/>
                    </a:solidFill>
                  </a:endParaRPr>
                </a:p>
              </p:txBody>
            </p:sp>
            <p:sp>
              <p:nvSpPr>
                <p:cNvPr id="54" name="Parallelogramm 12">
                  <a:extLst>
                    <a:ext uri="{FF2B5EF4-FFF2-40B4-BE49-F238E27FC236}">
                      <a16:creationId xmlns:a16="http://schemas.microsoft.com/office/drawing/2014/main" id="{5D80AAA1-79DF-1F49-959F-96CCCF480C2E}"/>
                    </a:ext>
                  </a:extLst>
                </p:cNvPr>
                <p:cNvSpPr/>
                <p:nvPr userDrawn="1"/>
              </p:nvSpPr>
              <p:spPr bwMode="gray">
                <a:xfrm>
                  <a:off x="3080574" y="4511538"/>
                  <a:ext cx="2865608" cy="1297475"/>
                </a:xfrm>
                <a:custGeom>
                  <a:avLst/>
                  <a:gdLst>
                    <a:gd name="connsiteX0" fmla="*/ 0 w 2762381"/>
                    <a:gd name="connsiteY0" fmla="*/ 1366493 h 1366493"/>
                    <a:gd name="connsiteX1" fmla="*/ 481566 w 2762381"/>
                    <a:gd name="connsiteY1" fmla="*/ 0 h 1366493"/>
                    <a:gd name="connsiteX2" fmla="*/ 2762381 w 2762381"/>
                    <a:gd name="connsiteY2" fmla="*/ 0 h 1366493"/>
                    <a:gd name="connsiteX3" fmla="*/ 2280815 w 2762381"/>
                    <a:gd name="connsiteY3" fmla="*/ 1366493 h 1366493"/>
                    <a:gd name="connsiteX4" fmla="*/ 0 w 2762381"/>
                    <a:gd name="connsiteY4" fmla="*/ 1366493 h 1366493"/>
                    <a:gd name="connsiteX0" fmla="*/ 0 w 2762381"/>
                    <a:gd name="connsiteY0" fmla="*/ 1366493 h 1366493"/>
                    <a:gd name="connsiteX1" fmla="*/ 295586 w 2762381"/>
                    <a:gd name="connsiteY1" fmla="*/ 0 h 1366493"/>
                    <a:gd name="connsiteX2" fmla="*/ 2762381 w 2762381"/>
                    <a:gd name="connsiteY2" fmla="*/ 0 h 1366493"/>
                    <a:gd name="connsiteX3" fmla="*/ 2280815 w 2762381"/>
                    <a:gd name="connsiteY3" fmla="*/ 1366493 h 1366493"/>
                    <a:gd name="connsiteX4" fmla="*/ 0 w 2762381"/>
                    <a:gd name="connsiteY4" fmla="*/ 1366493 h 1366493"/>
                    <a:gd name="connsiteX0" fmla="*/ 0 w 2891533"/>
                    <a:gd name="connsiteY0" fmla="*/ 1361327 h 1366493"/>
                    <a:gd name="connsiteX1" fmla="*/ 424738 w 2891533"/>
                    <a:gd name="connsiteY1" fmla="*/ 0 h 1366493"/>
                    <a:gd name="connsiteX2" fmla="*/ 2891533 w 2891533"/>
                    <a:gd name="connsiteY2" fmla="*/ 0 h 1366493"/>
                    <a:gd name="connsiteX3" fmla="*/ 2409967 w 2891533"/>
                    <a:gd name="connsiteY3" fmla="*/ 1366493 h 1366493"/>
                    <a:gd name="connsiteX4" fmla="*/ 0 w 2891533"/>
                    <a:gd name="connsiteY4" fmla="*/ 1361327 h 1366493"/>
                    <a:gd name="connsiteX0" fmla="*/ 0 w 2891533"/>
                    <a:gd name="connsiteY0" fmla="*/ 1361327 h 1366493"/>
                    <a:gd name="connsiteX1" fmla="*/ 424738 w 2891533"/>
                    <a:gd name="connsiteY1" fmla="*/ 0 h 1366493"/>
                    <a:gd name="connsiteX2" fmla="*/ 2891533 w 2891533"/>
                    <a:gd name="connsiteY2" fmla="*/ 0 h 1366493"/>
                    <a:gd name="connsiteX3" fmla="*/ 2435797 w 2891533"/>
                    <a:gd name="connsiteY3" fmla="*/ 1366493 h 1366493"/>
                    <a:gd name="connsiteX4" fmla="*/ 0 w 2891533"/>
                    <a:gd name="connsiteY4" fmla="*/ 1361327 h 1366493"/>
                    <a:gd name="connsiteX0" fmla="*/ 0 w 2865702"/>
                    <a:gd name="connsiteY0" fmla="*/ 1361327 h 1366493"/>
                    <a:gd name="connsiteX1" fmla="*/ 424738 w 2865702"/>
                    <a:gd name="connsiteY1" fmla="*/ 0 h 1366493"/>
                    <a:gd name="connsiteX2" fmla="*/ 2865702 w 2865702"/>
                    <a:gd name="connsiteY2" fmla="*/ 0 h 1366493"/>
                    <a:gd name="connsiteX3" fmla="*/ 2435797 w 2865702"/>
                    <a:gd name="connsiteY3" fmla="*/ 1366493 h 1366493"/>
                    <a:gd name="connsiteX4" fmla="*/ 0 w 2865702"/>
                    <a:gd name="connsiteY4" fmla="*/ 1361327 h 1366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5702" h="1366493">
                      <a:moveTo>
                        <a:pt x="0" y="1361327"/>
                      </a:moveTo>
                      <a:lnTo>
                        <a:pt x="424738" y="0"/>
                      </a:lnTo>
                      <a:lnTo>
                        <a:pt x="2865702" y="0"/>
                      </a:lnTo>
                      <a:lnTo>
                        <a:pt x="2435797" y="1366493"/>
                      </a:lnTo>
                      <a:lnTo>
                        <a:pt x="0" y="1361327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lIns="432000" tIns="0" rIns="54000" bIns="0" anchor="ctr" anchorCtr="0">
                  <a:noAutofit/>
                </a:bodyPr>
                <a:lstStyle/>
                <a:p>
                  <a:pPr>
                    <a:spcBef>
                      <a:spcPct val="50000"/>
                    </a:spcBef>
                    <a:spcAft>
                      <a:spcPts val="750"/>
                    </a:spcAft>
                  </a:pPr>
                  <a:endParaRPr lang="en-US" sz="900">
                    <a:solidFill>
                      <a:srgbClr val="3C3C3B"/>
                    </a:solidFill>
                  </a:endParaRPr>
                </a:p>
              </p:txBody>
            </p:sp>
            <p:sp>
              <p:nvSpPr>
                <p:cNvPr id="55" name="Eingekerbter Richtungspfeil 13">
                  <a:extLst>
                    <a:ext uri="{FF2B5EF4-FFF2-40B4-BE49-F238E27FC236}">
                      <a16:creationId xmlns:a16="http://schemas.microsoft.com/office/drawing/2014/main" id="{32F64004-3E30-164F-9DD8-D8FE800934D1}"/>
                    </a:ext>
                  </a:extLst>
                </p:cNvPr>
                <p:cNvSpPr/>
                <p:nvPr userDrawn="1"/>
              </p:nvSpPr>
              <p:spPr bwMode="gray">
                <a:xfrm>
                  <a:off x="3527720" y="3194800"/>
                  <a:ext cx="2637330" cy="1177396"/>
                </a:xfrm>
                <a:custGeom>
                  <a:avLst/>
                  <a:gdLst>
                    <a:gd name="connsiteX0" fmla="*/ 0 w 2570257"/>
                    <a:gd name="connsiteY0" fmla="*/ 0 h 1237579"/>
                    <a:gd name="connsiteX1" fmla="*/ 2356230 w 2570257"/>
                    <a:gd name="connsiteY1" fmla="*/ 0 h 1237579"/>
                    <a:gd name="connsiteX2" fmla="*/ 2570257 w 2570257"/>
                    <a:gd name="connsiteY2" fmla="*/ 618790 h 1237579"/>
                    <a:gd name="connsiteX3" fmla="*/ 2356230 w 2570257"/>
                    <a:gd name="connsiteY3" fmla="*/ 1237579 h 1237579"/>
                    <a:gd name="connsiteX4" fmla="*/ 0 w 2570257"/>
                    <a:gd name="connsiteY4" fmla="*/ 1237579 h 1237579"/>
                    <a:gd name="connsiteX5" fmla="*/ 214027 w 2570257"/>
                    <a:gd name="connsiteY5" fmla="*/ 618790 h 1237579"/>
                    <a:gd name="connsiteX6" fmla="*/ 0 w 2570257"/>
                    <a:gd name="connsiteY6" fmla="*/ 0 h 1237579"/>
                    <a:gd name="connsiteX0" fmla="*/ 0 w 2570257"/>
                    <a:gd name="connsiteY0" fmla="*/ 0 h 1237579"/>
                    <a:gd name="connsiteX1" fmla="*/ 2356230 w 2570257"/>
                    <a:gd name="connsiteY1" fmla="*/ 0 h 1237579"/>
                    <a:gd name="connsiteX2" fmla="*/ 2570257 w 2570257"/>
                    <a:gd name="connsiteY2" fmla="*/ 618790 h 1237579"/>
                    <a:gd name="connsiteX3" fmla="*/ 2356230 w 2570257"/>
                    <a:gd name="connsiteY3" fmla="*/ 1237579 h 1237579"/>
                    <a:gd name="connsiteX4" fmla="*/ 0 w 2570257"/>
                    <a:gd name="connsiteY4" fmla="*/ 1237579 h 1237579"/>
                    <a:gd name="connsiteX5" fmla="*/ 188196 w 2570257"/>
                    <a:gd name="connsiteY5" fmla="*/ 660119 h 1237579"/>
                    <a:gd name="connsiteX6" fmla="*/ 0 w 2570257"/>
                    <a:gd name="connsiteY6" fmla="*/ 0 h 1237579"/>
                    <a:gd name="connsiteX0" fmla="*/ 0 w 2580589"/>
                    <a:gd name="connsiteY0" fmla="*/ 5166 h 1237579"/>
                    <a:gd name="connsiteX1" fmla="*/ 2366562 w 2580589"/>
                    <a:gd name="connsiteY1" fmla="*/ 0 h 1237579"/>
                    <a:gd name="connsiteX2" fmla="*/ 2580589 w 2580589"/>
                    <a:gd name="connsiteY2" fmla="*/ 618790 h 1237579"/>
                    <a:gd name="connsiteX3" fmla="*/ 2366562 w 2580589"/>
                    <a:gd name="connsiteY3" fmla="*/ 1237579 h 1237579"/>
                    <a:gd name="connsiteX4" fmla="*/ 10332 w 2580589"/>
                    <a:gd name="connsiteY4" fmla="*/ 1237579 h 1237579"/>
                    <a:gd name="connsiteX5" fmla="*/ 198528 w 2580589"/>
                    <a:gd name="connsiteY5" fmla="*/ 660119 h 1237579"/>
                    <a:gd name="connsiteX6" fmla="*/ 0 w 2580589"/>
                    <a:gd name="connsiteY6" fmla="*/ 5166 h 1237579"/>
                    <a:gd name="connsiteX0" fmla="*/ 0 w 2580589"/>
                    <a:gd name="connsiteY0" fmla="*/ 5166 h 1237579"/>
                    <a:gd name="connsiteX1" fmla="*/ 2366562 w 2580589"/>
                    <a:gd name="connsiteY1" fmla="*/ 0 h 1237579"/>
                    <a:gd name="connsiteX2" fmla="*/ 2434517 w 2580589"/>
                    <a:gd name="connsiteY2" fmla="*/ 12066 h 1237579"/>
                    <a:gd name="connsiteX3" fmla="*/ 2580589 w 2580589"/>
                    <a:gd name="connsiteY3" fmla="*/ 618790 h 1237579"/>
                    <a:gd name="connsiteX4" fmla="*/ 2366562 w 2580589"/>
                    <a:gd name="connsiteY4" fmla="*/ 1237579 h 1237579"/>
                    <a:gd name="connsiteX5" fmla="*/ 10332 w 2580589"/>
                    <a:gd name="connsiteY5" fmla="*/ 1237579 h 1237579"/>
                    <a:gd name="connsiteX6" fmla="*/ 198528 w 2580589"/>
                    <a:gd name="connsiteY6" fmla="*/ 660119 h 1237579"/>
                    <a:gd name="connsiteX7" fmla="*/ 0 w 2580589"/>
                    <a:gd name="connsiteY7" fmla="*/ 5166 h 1237579"/>
                    <a:gd name="connsiteX0" fmla="*/ 0 w 2637416"/>
                    <a:gd name="connsiteY0" fmla="*/ 5166 h 1237579"/>
                    <a:gd name="connsiteX1" fmla="*/ 2366562 w 2637416"/>
                    <a:gd name="connsiteY1" fmla="*/ 0 h 1237579"/>
                    <a:gd name="connsiteX2" fmla="*/ 2434517 w 2637416"/>
                    <a:gd name="connsiteY2" fmla="*/ 12066 h 1237579"/>
                    <a:gd name="connsiteX3" fmla="*/ 2637416 w 2637416"/>
                    <a:gd name="connsiteY3" fmla="*/ 649787 h 1237579"/>
                    <a:gd name="connsiteX4" fmla="*/ 2366562 w 2637416"/>
                    <a:gd name="connsiteY4" fmla="*/ 1237579 h 1237579"/>
                    <a:gd name="connsiteX5" fmla="*/ 10332 w 2637416"/>
                    <a:gd name="connsiteY5" fmla="*/ 1237579 h 1237579"/>
                    <a:gd name="connsiteX6" fmla="*/ 198528 w 2637416"/>
                    <a:gd name="connsiteY6" fmla="*/ 660119 h 1237579"/>
                    <a:gd name="connsiteX7" fmla="*/ 0 w 2637416"/>
                    <a:gd name="connsiteY7" fmla="*/ 5166 h 1237579"/>
                    <a:gd name="connsiteX0" fmla="*/ 0 w 2637416"/>
                    <a:gd name="connsiteY0" fmla="*/ 5166 h 1237579"/>
                    <a:gd name="connsiteX1" fmla="*/ 2366562 w 2637416"/>
                    <a:gd name="connsiteY1" fmla="*/ 0 h 1237579"/>
                    <a:gd name="connsiteX2" fmla="*/ 2434517 w 2637416"/>
                    <a:gd name="connsiteY2" fmla="*/ 12066 h 1237579"/>
                    <a:gd name="connsiteX3" fmla="*/ 2637416 w 2637416"/>
                    <a:gd name="connsiteY3" fmla="*/ 649787 h 1237579"/>
                    <a:gd name="connsiteX4" fmla="*/ 2464718 w 2637416"/>
                    <a:gd name="connsiteY4" fmla="*/ 1232413 h 1237579"/>
                    <a:gd name="connsiteX5" fmla="*/ 10332 w 2637416"/>
                    <a:gd name="connsiteY5" fmla="*/ 1237579 h 1237579"/>
                    <a:gd name="connsiteX6" fmla="*/ 198528 w 2637416"/>
                    <a:gd name="connsiteY6" fmla="*/ 660119 h 1237579"/>
                    <a:gd name="connsiteX7" fmla="*/ 0 w 2637416"/>
                    <a:gd name="connsiteY7" fmla="*/ 5166 h 1237579"/>
                    <a:gd name="connsiteX0" fmla="*/ 0 w 2637416"/>
                    <a:gd name="connsiteY0" fmla="*/ 0 h 1232413"/>
                    <a:gd name="connsiteX1" fmla="*/ 2434517 w 2637416"/>
                    <a:gd name="connsiteY1" fmla="*/ 6900 h 1232413"/>
                    <a:gd name="connsiteX2" fmla="*/ 2637416 w 2637416"/>
                    <a:gd name="connsiteY2" fmla="*/ 644621 h 1232413"/>
                    <a:gd name="connsiteX3" fmla="*/ 2464718 w 2637416"/>
                    <a:gd name="connsiteY3" fmla="*/ 1227247 h 1232413"/>
                    <a:gd name="connsiteX4" fmla="*/ 10332 w 2637416"/>
                    <a:gd name="connsiteY4" fmla="*/ 1232413 h 1232413"/>
                    <a:gd name="connsiteX5" fmla="*/ 198528 w 2637416"/>
                    <a:gd name="connsiteY5" fmla="*/ 654953 h 1232413"/>
                    <a:gd name="connsiteX6" fmla="*/ 0 w 2637416"/>
                    <a:gd name="connsiteY6" fmla="*/ 0 h 1232413"/>
                    <a:gd name="connsiteX0" fmla="*/ 0 w 2637416"/>
                    <a:gd name="connsiteY0" fmla="*/ 14871 h 1247284"/>
                    <a:gd name="connsiteX1" fmla="*/ 2430888 w 2637416"/>
                    <a:gd name="connsiteY1" fmla="*/ 0 h 1247284"/>
                    <a:gd name="connsiteX2" fmla="*/ 2637416 w 2637416"/>
                    <a:gd name="connsiteY2" fmla="*/ 659492 h 1247284"/>
                    <a:gd name="connsiteX3" fmla="*/ 2464718 w 2637416"/>
                    <a:gd name="connsiteY3" fmla="*/ 1242118 h 1247284"/>
                    <a:gd name="connsiteX4" fmla="*/ 10332 w 2637416"/>
                    <a:gd name="connsiteY4" fmla="*/ 1247284 h 1247284"/>
                    <a:gd name="connsiteX5" fmla="*/ 198528 w 2637416"/>
                    <a:gd name="connsiteY5" fmla="*/ 669824 h 1247284"/>
                    <a:gd name="connsiteX6" fmla="*/ 0 w 2637416"/>
                    <a:gd name="connsiteY6" fmla="*/ 14871 h 1247284"/>
                    <a:gd name="connsiteX0" fmla="*/ 0 w 2637416"/>
                    <a:gd name="connsiteY0" fmla="*/ 7614 h 1240027"/>
                    <a:gd name="connsiteX1" fmla="*/ 2434517 w 2637416"/>
                    <a:gd name="connsiteY1" fmla="*/ 0 h 1240027"/>
                    <a:gd name="connsiteX2" fmla="*/ 2637416 w 2637416"/>
                    <a:gd name="connsiteY2" fmla="*/ 652235 h 1240027"/>
                    <a:gd name="connsiteX3" fmla="*/ 2464718 w 2637416"/>
                    <a:gd name="connsiteY3" fmla="*/ 1234861 h 1240027"/>
                    <a:gd name="connsiteX4" fmla="*/ 10332 w 2637416"/>
                    <a:gd name="connsiteY4" fmla="*/ 1240027 h 1240027"/>
                    <a:gd name="connsiteX5" fmla="*/ 198528 w 2637416"/>
                    <a:gd name="connsiteY5" fmla="*/ 662567 h 1240027"/>
                    <a:gd name="connsiteX6" fmla="*/ 0 w 2637416"/>
                    <a:gd name="connsiteY6" fmla="*/ 7614 h 1240027"/>
                    <a:gd name="connsiteX0" fmla="*/ 0 w 2637416"/>
                    <a:gd name="connsiteY0" fmla="*/ 7614 h 1240027"/>
                    <a:gd name="connsiteX1" fmla="*/ 2434517 w 2637416"/>
                    <a:gd name="connsiteY1" fmla="*/ 0 h 1240027"/>
                    <a:gd name="connsiteX2" fmla="*/ 2637416 w 2637416"/>
                    <a:gd name="connsiteY2" fmla="*/ 652235 h 1240027"/>
                    <a:gd name="connsiteX3" fmla="*/ 2464718 w 2637416"/>
                    <a:gd name="connsiteY3" fmla="*/ 1234861 h 1240027"/>
                    <a:gd name="connsiteX4" fmla="*/ 21218 w 2637416"/>
                    <a:gd name="connsiteY4" fmla="*/ 1240027 h 1240027"/>
                    <a:gd name="connsiteX5" fmla="*/ 198528 w 2637416"/>
                    <a:gd name="connsiteY5" fmla="*/ 662567 h 1240027"/>
                    <a:gd name="connsiteX6" fmla="*/ 0 w 2637416"/>
                    <a:gd name="connsiteY6" fmla="*/ 7614 h 12400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37416" h="1240027">
                      <a:moveTo>
                        <a:pt x="0" y="7614"/>
                      </a:moveTo>
                      <a:lnTo>
                        <a:pt x="2434517" y="0"/>
                      </a:lnTo>
                      <a:lnTo>
                        <a:pt x="2637416" y="652235"/>
                      </a:lnTo>
                      <a:lnTo>
                        <a:pt x="2464718" y="1234861"/>
                      </a:lnTo>
                      <a:lnTo>
                        <a:pt x="21218" y="1240027"/>
                      </a:lnTo>
                      <a:lnTo>
                        <a:pt x="198528" y="662567"/>
                      </a:lnTo>
                      <a:lnTo>
                        <a:pt x="0" y="7614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>
                      <a:lumMod val="7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378000" tIns="0" rIns="27000" bIns="0" anchor="ctr" anchorCtr="0">
                  <a:noAutofit/>
                </a:bodyPr>
                <a:lstStyle/>
                <a:p>
                  <a:pPr marL="65485">
                    <a:spcAft>
                      <a:spcPts val="750"/>
                    </a:spcAft>
                  </a:pPr>
                  <a:endParaRPr lang="en-US" sz="900">
                    <a:solidFill>
                      <a:srgbClr val="3C3C3B"/>
                    </a:solidFill>
                  </a:endParaRPr>
                </a:p>
              </p:txBody>
            </p:sp>
          </p:grpSp>
        </p:grpSp>
        <p:sp>
          <p:nvSpPr>
            <p:cNvPr id="46" name="Ellipse 14">
              <a:extLst>
                <a:ext uri="{FF2B5EF4-FFF2-40B4-BE49-F238E27FC236}">
                  <a16:creationId xmlns:a16="http://schemas.microsoft.com/office/drawing/2014/main" id="{B0BA3DBF-FF8A-1648-9130-848C5F5E60CE}"/>
                </a:ext>
              </a:extLst>
            </p:cNvPr>
            <p:cNvSpPr>
              <a:spLocks/>
            </p:cNvSpPr>
            <p:nvPr/>
          </p:nvSpPr>
          <p:spPr bwMode="gray">
            <a:xfrm>
              <a:off x="8757224" y="1643054"/>
              <a:ext cx="430988" cy="456312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r>
                <a:rPr lang="en-US" sz="1500" b="1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47" name="Ellipse 15">
              <a:extLst>
                <a:ext uri="{FF2B5EF4-FFF2-40B4-BE49-F238E27FC236}">
                  <a16:creationId xmlns:a16="http://schemas.microsoft.com/office/drawing/2014/main" id="{30D07D20-49EF-BE4F-AC23-214791D3F278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190" y="1569454"/>
              <a:ext cx="430988" cy="460338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r>
                <a:rPr lang="en-US" sz="15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48" name="Ellipse 16">
              <a:extLst>
                <a:ext uri="{FF2B5EF4-FFF2-40B4-BE49-F238E27FC236}">
                  <a16:creationId xmlns:a16="http://schemas.microsoft.com/office/drawing/2014/main" id="{F1971FAD-D2E8-944F-8550-6F3100CAF1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6347" y="1643051"/>
              <a:ext cx="430988" cy="460338"/>
            </a:xfrm>
            <a:prstGeom prst="ellipse">
              <a:avLst/>
            </a:prstGeom>
            <a:solidFill>
              <a:schemeClr val="accent1"/>
            </a:solidFill>
            <a:ln w="12700">
              <a:noFill/>
              <a:round/>
              <a:headEnd/>
              <a:tailEnd/>
            </a:ln>
            <a:effectLst/>
          </p:spPr>
          <p:txBody>
            <a:bodyPr lIns="0" tIns="0" rIns="0" bIns="0" rtlCol="0" anchor="ctr">
              <a:noAutofit/>
            </a:bodyPr>
            <a:lstStyle/>
            <a:p>
              <a:pPr algn="ctr">
                <a:lnSpc>
                  <a:spcPct val="90000"/>
                </a:lnSpc>
                <a:spcAft>
                  <a:spcPts val="750"/>
                </a:spcAft>
              </a:pPr>
              <a:r>
                <a:rPr lang="en-US" sz="1500" b="1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18610E-3EA9-934D-978B-BA5B32A4A6A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ep process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1640"/>
            <a:ext cx="10516342" cy="4785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94951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grpSp>
        <p:nvGrpSpPr>
          <p:cNvPr id="32" name="Gruppieren 6">
            <a:extLst>
              <a:ext uri="{FF2B5EF4-FFF2-40B4-BE49-F238E27FC236}">
                <a16:creationId xmlns:a16="http://schemas.microsoft.com/office/drawing/2014/main" id="{6D17EBC0-41E6-7545-AB71-A2081DCEED6B}"/>
              </a:ext>
            </a:extLst>
          </p:cNvPr>
          <p:cNvGrpSpPr/>
          <p:nvPr/>
        </p:nvGrpSpPr>
        <p:grpSpPr>
          <a:xfrm>
            <a:off x="587877" y="2056686"/>
            <a:ext cx="10480915" cy="4148046"/>
            <a:chOff x="540000" y="1618968"/>
            <a:chExt cx="11263321" cy="4457700"/>
          </a:xfrm>
        </p:grpSpPr>
        <p:grpSp>
          <p:nvGrpSpPr>
            <p:cNvPr id="33" name="TIMELINE">
              <a:extLst>
                <a:ext uri="{FF2B5EF4-FFF2-40B4-BE49-F238E27FC236}">
                  <a16:creationId xmlns:a16="http://schemas.microsoft.com/office/drawing/2014/main" id="{93FD1239-A8B0-5348-AB21-F599C14A9611}"/>
                </a:ext>
              </a:extLst>
            </p:cNvPr>
            <p:cNvGrpSpPr/>
            <p:nvPr/>
          </p:nvGrpSpPr>
          <p:grpSpPr bwMode="gray">
            <a:xfrm>
              <a:off x="540000" y="3591297"/>
              <a:ext cx="11263321" cy="520049"/>
              <a:chOff x="540000" y="3400125"/>
              <a:chExt cx="11263321" cy="520049"/>
            </a:xfrm>
          </p:grpSpPr>
          <p:sp>
            <p:nvSpPr>
              <p:cNvPr id="52" name="Arrow 1">
                <a:extLst>
                  <a:ext uri="{FF2B5EF4-FFF2-40B4-BE49-F238E27FC236}">
                    <a16:creationId xmlns:a16="http://schemas.microsoft.com/office/drawing/2014/main" id="{EDFB918B-3004-D944-83D5-09F8C7FA8A6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40000" y="3400126"/>
                <a:ext cx="2088517" cy="520048"/>
              </a:xfrm>
              <a:prstGeom prst="homePlate">
                <a:avLst>
                  <a:gd name="adj" fmla="val 36314"/>
                </a:avLst>
              </a:prstGeom>
              <a:solidFill>
                <a:schemeClr val="bg1">
                  <a:lumMod val="95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rgbClr val="394951"/>
                    </a:solidFill>
                    <a:cs typeface="Arial" charset="0"/>
                  </a:rPr>
                  <a:t>STEP 1</a:t>
                </a:r>
              </a:p>
            </p:txBody>
          </p:sp>
          <p:sp>
            <p:nvSpPr>
              <p:cNvPr id="53" name="Arrow 2">
                <a:extLst>
                  <a:ext uri="{FF2B5EF4-FFF2-40B4-BE49-F238E27FC236}">
                    <a16:creationId xmlns:a16="http://schemas.microsoft.com/office/drawing/2014/main" id="{9E587EF8-004A-C147-8328-01150C5D144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74960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rgbClr val="394951"/>
                    </a:solidFill>
                    <a:cs typeface="Arial" charset="0"/>
                  </a:rPr>
                  <a:t>STEP 2</a:t>
                </a:r>
              </a:p>
            </p:txBody>
          </p:sp>
          <p:sp>
            <p:nvSpPr>
              <p:cNvPr id="54" name="Arrow 3">
                <a:extLst>
                  <a:ext uri="{FF2B5EF4-FFF2-40B4-BE49-F238E27FC236}">
                    <a16:creationId xmlns:a16="http://schemas.microsoft.com/office/drawing/2014/main" id="{5EEA0561-7D19-D04D-B98A-3D830AE7A1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09922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rgbClr val="CECECE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rgbClr val="394951"/>
                    </a:solidFill>
                    <a:cs typeface="Arial" charset="0"/>
                  </a:rPr>
                  <a:t>STEP 3</a:t>
                </a:r>
              </a:p>
            </p:txBody>
          </p:sp>
          <p:sp>
            <p:nvSpPr>
              <p:cNvPr id="55" name="Arrow 4">
                <a:extLst>
                  <a:ext uri="{FF2B5EF4-FFF2-40B4-BE49-F238E27FC236}">
                    <a16:creationId xmlns:a16="http://schemas.microsoft.com/office/drawing/2014/main" id="{0D33819B-5D5F-5048-BA4D-AD253FBBA7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044882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rgbClr val="999999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bg1"/>
                    </a:solidFill>
                    <a:cs typeface="Arial" charset="0"/>
                  </a:rPr>
                  <a:t>STEP 4</a:t>
                </a:r>
              </a:p>
            </p:txBody>
          </p:sp>
          <p:sp>
            <p:nvSpPr>
              <p:cNvPr id="56" name="Arrow 5">
                <a:extLst>
                  <a:ext uri="{FF2B5EF4-FFF2-40B4-BE49-F238E27FC236}">
                    <a16:creationId xmlns:a16="http://schemas.microsoft.com/office/drawing/2014/main" id="{DBA55A27-1D55-8D43-B856-F1565AF1EDA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879844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rgbClr val="737373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bg1"/>
                    </a:solidFill>
                    <a:cs typeface="Arial" charset="0"/>
                  </a:rPr>
                  <a:t>STEP 5</a:t>
                </a:r>
              </a:p>
            </p:txBody>
          </p:sp>
          <p:sp>
            <p:nvSpPr>
              <p:cNvPr id="57" name="Arrow 6">
                <a:extLst>
                  <a:ext uri="{FF2B5EF4-FFF2-40B4-BE49-F238E27FC236}">
                    <a16:creationId xmlns:a16="http://schemas.microsoft.com/office/drawing/2014/main" id="{2A9DD990-F619-1A43-8428-973062FDB10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714804" y="3400125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rgbClr val="39495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bg1"/>
                    </a:solidFill>
                    <a:cs typeface="Arial" charset="0"/>
                  </a:rPr>
                  <a:t>STEP 6</a:t>
                </a:r>
              </a:p>
            </p:txBody>
          </p:sp>
        </p:grp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582ECD84-CAB2-3D4F-843E-87EBC028960A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540000" y="1618968"/>
              <a:ext cx="0" cy="1704203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BFC183C0-950F-5E43-B8BB-01E850FB9A3C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2374962" y="4381572"/>
              <a:ext cx="0" cy="1695096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46" name="Line">
              <a:extLst>
                <a:ext uri="{FF2B5EF4-FFF2-40B4-BE49-F238E27FC236}">
                  <a16:creationId xmlns:a16="http://schemas.microsoft.com/office/drawing/2014/main" id="{B4F1CE3E-F689-4347-B656-477259BD2732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4209922" y="1618969"/>
              <a:ext cx="0" cy="1704202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44" name="Line">
              <a:extLst>
                <a:ext uri="{FF2B5EF4-FFF2-40B4-BE49-F238E27FC236}">
                  <a16:creationId xmlns:a16="http://schemas.microsoft.com/office/drawing/2014/main" id="{C3276969-FB7B-474A-8F6E-B7D9B11EB8D1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7879844" y="1618969"/>
              <a:ext cx="0" cy="1704202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43" name="Line">
              <a:extLst>
                <a:ext uri="{FF2B5EF4-FFF2-40B4-BE49-F238E27FC236}">
                  <a16:creationId xmlns:a16="http://schemas.microsoft.com/office/drawing/2014/main" id="{6D2A48F7-ECFD-8442-860A-4AB9B2932F0D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6044883" y="4381572"/>
              <a:ext cx="0" cy="1695096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41" name="Line">
              <a:extLst>
                <a:ext uri="{FF2B5EF4-FFF2-40B4-BE49-F238E27FC236}">
                  <a16:creationId xmlns:a16="http://schemas.microsoft.com/office/drawing/2014/main" id="{C2677CE5-BA48-6E46-914D-9877D216934E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9714804" y="4381572"/>
              <a:ext cx="0" cy="1695096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07375-C0EA-E340-A9AC-A77865E20F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877" y="2057400"/>
            <a:ext cx="1943438" cy="1416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90000"/>
              </a:lnSpc>
              <a:spcAft>
                <a:spcPts val="750"/>
              </a:spcAft>
              <a:buNone/>
              <a:defRPr sz="1600" b="0">
                <a:solidFill>
                  <a:srgbClr val="737373"/>
                </a:solidFill>
              </a:defRPr>
            </a:lvl1pPr>
            <a:lvl2pPr marL="457200" indent="0">
              <a:buNone/>
              <a:defRPr sz="1600"/>
            </a:lvl2pPr>
          </a:lstStyle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2000" b="1">
                <a:solidFill>
                  <a:srgbClr val="3C3C3B"/>
                </a:solidFill>
              </a:rPr>
              <a:t>Description</a:t>
            </a:r>
          </a:p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600">
                <a:solidFill>
                  <a:srgbClr val="3C3C3B"/>
                </a:solidFill>
              </a:rPr>
              <a:t>This is a placeholder text. </a:t>
            </a:r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6F15CF82-2CD0-2E4F-B34F-AC86E00A5A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04177" y="2057400"/>
            <a:ext cx="1943438" cy="1416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90000"/>
              </a:lnSpc>
              <a:spcAft>
                <a:spcPts val="750"/>
              </a:spcAft>
              <a:buNone/>
              <a:defRPr sz="1600" b="0">
                <a:solidFill>
                  <a:srgbClr val="737373"/>
                </a:solidFill>
              </a:defRPr>
            </a:lvl1pPr>
            <a:lvl2pPr marL="457200" indent="0">
              <a:buNone/>
              <a:defRPr sz="1600"/>
            </a:lvl2pPr>
          </a:lstStyle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2000" b="1">
                <a:solidFill>
                  <a:srgbClr val="3C3C3B"/>
                </a:solidFill>
              </a:rPr>
              <a:t>Description</a:t>
            </a:r>
          </a:p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600">
                <a:solidFill>
                  <a:srgbClr val="3C3C3B"/>
                </a:solidFill>
              </a:rPr>
              <a:t>This is a placeholder text. 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F4B466D3-DE16-C74A-9FA5-31292178F9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0477" y="2057400"/>
            <a:ext cx="1943438" cy="1416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lnSpc>
                <a:spcPct val="90000"/>
              </a:lnSpc>
              <a:spcAft>
                <a:spcPts val="750"/>
              </a:spcAft>
              <a:buNone/>
              <a:defRPr sz="1600" b="0">
                <a:solidFill>
                  <a:srgbClr val="737373"/>
                </a:solidFill>
              </a:defRPr>
            </a:lvl1pPr>
            <a:lvl2pPr marL="457200" indent="0">
              <a:buNone/>
              <a:defRPr sz="1600"/>
            </a:lvl2pPr>
          </a:lstStyle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2000" b="1">
                <a:solidFill>
                  <a:srgbClr val="3C3C3B"/>
                </a:solidFill>
              </a:rPr>
              <a:t>Description</a:t>
            </a:r>
          </a:p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600">
                <a:solidFill>
                  <a:srgbClr val="3C3C3B"/>
                </a:solidFill>
              </a:rPr>
              <a:t>This is a placeholder text. </a:t>
            </a:r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AD72481F-6EA1-0D47-A9D4-5D946615D3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315077" y="4762500"/>
            <a:ext cx="1943438" cy="14160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lnSpc>
                <a:spcPct val="90000"/>
              </a:lnSpc>
              <a:spcAft>
                <a:spcPts val="750"/>
              </a:spcAft>
              <a:buNone/>
              <a:defRPr sz="1600" b="0">
                <a:solidFill>
                  <a:srgbClr val="737373"/>
                </a:solidFill>
              </a:defRPr>
            </a:lvl1pPr>
            <a:lvl2pPr marL="457200" indent="0">
              <a:buNone/>
              <a:defRPr sz="1600"/>
            </a:lvl2pPr>
          </a:lstStyle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2000" b="1">
                <a:solidFill>
                  <a:srgbClr val="3C3C3B"/>
                </a:solidFill>
              </a:rPr>
              <a:t>Description</a:t>
            </a:r>
          </a:p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600">
                <a:solidFill>
                  <a:srgbClr val="3C3C3B"/>
                </a:solidFill>
              </a:rPr>
              <a:t>This is a placeholder text. </a:t>
            </a:r>
          </a:p>
        </p:txBody>
      </p:sp>
      <p:sp>
        <p:nvSpPr>
          <p:cNvPr id="68" name="Text Placeholder 3">
            <a:extLst>
              <a:ext uri="{FF2B5EF4-FFF2-40B4-BE49-F238E27FC236}">
                <a16:creationId xmlns:a16="http://schemas.microsoft.com/office/drawing/2014/main" id="{3052959B-018D-4545-8E2B-93429D9EB3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31377" y="4762500"/>
            <a:ext cx="1943438" cy="14160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lnSpc>
                <a:spcPct val="90000"/>
              </a:lnSpc>
              <a:spcAft>
                <a:spcPts val="750"/>
              </a:spcAft>
              <a:buNone/>
              <a:defRPr sz="1600" b="0">
                <a:solidFill>
                  <a:srgbClr val="737373"/>
                </a:solidFill>
              </a:defRPr>
            </a:lvl1pPr>
            <a:lvl2pPr marL="457200" indent="0">
              <a:buNone/>
              <a:defRPr sz="1600"/>
            </a:lvl2pPr>
          </a:lstStyle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2000" b="1">
                <a:solidFill>
                  <a:srgbClr val="3C3C3B"/>
                </a:solidFill>
              </a:rPr>
              <a:t>Description</a:t>
            </a:r>
          </a:p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600">
                <a:solidFill>
                  <a:srgbClr val="3C3C3B"/>
                </a:solidFill>
              </a:rPr>
              <a:t>This is a placeholder text. </a:t>
            </a:r>
          </a:p>
        </p:txBody>
      </p:sp>
      <p:sp>
        <p:nvSpPr>
          <p:cNvPr id="69" name="Text Placeholder 3">
            <a:extLst>
              <a:ext uri="{FF2B5EF4-FFF2-40B4-BE49-F238E27FC236}">
                <a16:creationId xmlns:a16="http://schemas.microsoft.com/office/drawing/2014/main" id="{639A20CE-0D6D-EA4E-997F-B0B0A659F9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47677" y="4762500"/>
            <a:ext cx="1943438" cy="14160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>
              <a:lnSpc>
                <a:spcPct val="90000"/>
              </a:lnSpc>
              <a:spcAft>
                <a:spcPts val="750"/>
              </a:spcAft>
              <a:buNone/>
              <a:defRPr sz="1600" b="0">
                <a:solidFill>
                  <a:srgbClr val="737373"/>
                </a:solidFill>
              </a:defRPr>
            </a:lvl1pPr>
            <a:lvl2pPr marL="457200" indent="0">
              <a:buNone/>
              <a:defRPr sz="1600"/>
            </a:lvl2pPr>
          </a:lstStyle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2000" b="1">
                <a:solidFill>
                  <a:srgbClr val="3C3C3B"/>
                </a:solidFill>
              </a:rPr>
              <a:t>Description</a:t>
            </a:r>
          </a:p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600">
                <a:solidFill>
                  <a:srgbClr val="3C3C3B"/>
                </a:solidFill>
              </a:rPr>
              <a:t>This is a placeholder text. </a:t>
            </a:r>
          </a:p>
        </p:txBody>
      </p:sp>
      <p:grpSp>
        <p:nvGrpSpPr>
          <p:cNvPr id="24" name="Gruppieren 6">
            <a:extLst>
              <a:ext uri="{FF2B5EF4-FFF2-40B4-BE49-F238E27FC236}">
                <a16:creationId xmlns:a16="http://schemas.microsoft.com/office/drawing/2014/main" id="{877A7044-181F-CD43-8A29-1B89AA5BE801}"/>
              </a:ext>
            </a:extLst>
          </p:cNvPr>
          <p:cNvGrpSpPr/>
          <p:nvPr/>
        </p:nvGrpSpPr>
        <p:grpSpPr>
          <a:xfrm>
            <a:off x="587877" y="2056686"/>
            <a:ext cx="10480915" cy="4148046"/>
            <a:chOff x="540000" y="1618968"/>
            <a:chExt cx="11263321" cy="4457700"/>
          </a:xfrm>
        </p:grpSpPr>
        <p:grpSp>
          <p:nvGrpSpPr>
            <p:cNvPr id="25" name="TIMELINE">
              <a:extLst>
                <a:ext uri="{FF2B5EF4-FFF2-40B4-BE49-F238E27FC236}">
                  <a16:creationId xmlns:a16="http://schemas.microsoft.com/office/drawing/2014/main" id="{7A6E5A09-E6DE-FE42-BDC8-C0A2A0E0BDC8}"/>
                </a:ext>
              </a:extLst>
            </p:cNvPr>
            <p:cNvGrpSpPr/>
            <p:nvPr/>
          </p:nvGrpSpPr>
          <p:grpSpPr bwMode="gray">
            <a:xfrm>
              <a:off x="540000" y="3591297"/>
              <a:ext cx="11263321" cy="520049"/>
              <a:chOff x="540000" y="3400125"/>
              <a:chExt cx="11263321" cy="520049"/>
            </a:xfrm>
          </p:grpSpPr>
          <p:sp>
            <p:nvSpPr>
              <p:cNvPr id="34" name="Arrow 1">
                <a:extLst>
                  <a:ext uri="{FF2B5EF4-FFF2-40B4-BE49-F238E27FC236}">
                    <a16:creationId xmlns:a16="http://schemas.microsoft.com/office/drawing/2014/main" id="{0C3FB9E5-2881-3C4E-961F-963C432D555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40000" y="3400126"/>
                <a:ext cx="2088517" cy="520048"/>
              </a:xfrm>
              <a:prstGeom prst="homePlate">
                <a:avLst>
                  <a:gd name="adj" fmla="val 36314"/>
                </a:avLst>
              </a:prstGeom>
              <a:solidFill>
                <a:schemeClr val="bg1">
                  <a:lumMod val="95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rgbClr val="394951"/>
                    </a:solidFill>
                    <a:cs typeface="Arial" charset="0"/>
                  </a:rPr>
                  <a:t>STEP 1</a:t>
                </a:r>
              </a:p>
            </p:txBody>
          </p:sp>
          <p:sp>
            <p:nvSpPr>
              <p:cNvPr id="35" name="Arrow 2">
                <a:extLst>
                  <a:ext uri="{FF2B5EF4-FFF2-40B4-BE49-F238E27FC236}">
                    <a16:creationId xmlns:a16="http://schemas.microsoft.com/office/drawing/2014/main" id="{99E7FC74-59E6-A14F-9FDB-CEB716FE1E1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74960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chemeClr val="bg2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rgbClr val="394951"/>
                    </a:solidFill>
                    <a:cs typeface="Arial" charset="0"/>
                  </a:rPr>
                  <a:t>STEP 2</a:t>
                </a:r>
              </a:p>
            </p:txBody>
          </p:sp>
          <p:sp>
            <p:nvSpPr>
              <p:cNvPr id="36" name="Arrow 3">
                <a:extLst>
                  <a:ext uri="{FF2B5EF4-FFF2-40B4-BE49-F238E27FC236}">
                    <a16:creationId xmlns:a16="http://schemas.microsoft.com/office/drawing/2014/main" id="{7ADF6872-330B-864B-9AAA-07459B54E7D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09922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rgbClr val="CECECE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rgbClr val="394951"/>
                    </a:solidFill>
                    <a:cs typeface="Arial" charset="0"/>
                  </a:rPr>
                  <a:t>STEP 3</a:t>
                </a:r>
              </a:p>
            </p:txBody>
          </p:sp>
          <p:sp>
            <p:nvSpPr>
              <p:cNvPr id="37" name="Arrow 4">
                <a:extLst>
                  <a:ext uri="{FF2B5EF4-FFF2-40B4-BE49-F238E27FC236}">
                    <a16:creationId xmlns:a16="http://schemas.microsoft.com/office/drawing/2014/main" id="{7EF50125-F525-E940-ACFC-006F72EB403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044882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rgbClr val="999999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bg1"/>
                    </a:solidFill>
                    <a:cs typeface="Arial" charset="0"/>
                  </a:rPr>
                  <a:t>STEP 4</a:t>
                </a:r>
              </a:p>
            </p:txBody>
          </p:sp>
          <p:sp>
            <p:nvSpPr>
              <p:cNvPr id="38" name="Arrow 5">
                <a:extLst>
                  <a:ext uri="{FF2B5EF4-FFF2-40B4-BE49-F238E27FC236}">
                    <a16:creationId xmlns:a16="http://schemas.microsoft.com/office/drawing/2014/main" id="{2A2B3539-F247-194B-BA98-E953CB17CA7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879844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rgbClr val="737373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bg1"/>
                    </a:solidFill>
                    <a:cs typeface="Arial" charset="0"/>
                  </a:rPr>
                  <a:t>STEP 5</a:t>
                </a:r>
              </a:p>
            </p:txBody>
          </p:sp>
          <p:sp>
            <p:nvSpPr>
              <p:cNvPr id="39" name="Arrow 6">
                <a:extLst>
                  <a:ext uri="{FF2B5EF4-FFF2-40B4-BE49-F238E27FC236}">
                    <a16:creationId xmlns:a16="http://schemas.microsoft.com/office/drawing/2014/main" id="{B33535C8-2E16-FD4E-AAE8-6BF1195DCB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714804" y="3400125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rgbClr val="394951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bg1"/>
                    </a:solidFill>
                    <a:cs typeface="Arial" charset="0"/>
                  </a:rPr>
                  <a:t>STEP 6</a:t>
                </a:r>
              </a:p>
            </p:txBody>
          </p:sp>
        </p:grp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A2751F86-1868-214F-BE45-C169EDA9D43C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540000" y="1618968"/>
              <a:ext cx="0" cy="1704203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102ED534-E475-064B-B7DF-E421312F3E4E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2374962" y="4381572"/>
              <a:ext cx="0" cy="1695096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FDD4F7E7-EBDA-DD45-9521-DE50E9973D64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4209922" y="1618969"/>
              <a:ext cx="0" cy="1704202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29" name="Line">
              <a:extLst>
                <a:ext uri="{FF2B5EF4-FFF2-40B4-BE49-F238E27FC236}">
                  <a16:creationId xmlns:a16="http://schemas.microsoft.com/office/drawing/2014/main" id="{700650A6-58E6-AB40-82F3-C0FC68404335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7879844" y="1618969"/>
              <a:ext cx="0" cy="1704202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30" name="Line">
              <a:extLst>
                <a:ext uri="{FF2B5EF4-FFF2-40B4-BE49-F238E27FC236}">
                  <a16:creationId xmlns:a16="http://schemas.microsoft.com/office/drawing/2014/main" id="{4FCB64BA-102A-3C45-99A3-357044D597E3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6044883" y="4381572"/>
              <a:ext cx="0" cy="1695096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31" name="Line">
              <a:extLst>
                <a:ext uri="{FF2B5EF4-FFF2-40B4-BE49-F238E27FC236}">
                  <a16:creationId xmlns:a16="http://schemas.microsoft.com/office/drawing/2014/main" id="{26DF1BE8-9C7F-6B46-8631-3E0A1F4D6C02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9714804" y="4381572"/>
              <a:ext cx="0" cy="1695096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</p:grpSp>
      <p:grpSp>
        <p:nvGrpSpPr>
          <p:cNvPr id="40" name="Gruppieren 6">
            <a:extLst>
              <a:ext uri="{FF2B5EF4-FFF2-40B4-BE49-F238E27FC236}">
                <a16:creationId xmlns:a16="http://schemas.microsoft.com/office/drawing/2014/main" id="{E8752935-7AE1-714E-8538-B2703C1971B4}"/>
              </a:ext>
            </a:extLst>
          </p:cNvPr>
          <p:cNvGrpSpPr/>
          <p:nvPr/>
        </p:nvGrpSpPr>
        <p:grpSpPr>
          <a:xfrm>
            <a:off x="587877" y="2056686"/>
            <a:ext cx="10480915" cy="4148046"/>
            <a:chOff x="540000" y="1618968"/>
            <a:chExt cx="11263321" cy="4457700"/>
          </a:xfrm>
        </p:grpSpPr>
        <p:grpSp>
          <p:nvGrpSpPr>
            <p:cNvPr id="42" name="TIMELINE">
              <a:extLst>
                <a:ext uri="{FF2B5EF4-FFF2-40B4-BE49-F238E27FC236}">
                  <a16:creationId xmlns:a16="http://schemas.microsoft.com/office/drawing/2014/main" id="{F1BD3191-A54E-1142-93A4-6A6CC9F84A43}"/>
                </a:ext>
              </a:extLst>
            </p:cNvPr>
            <p:cNvGrpSpPr/>
            <p:nvPr/>
          </p:nvGrpSpPr>
          <p:grpSpPr bwMode="gray">
            <a:xfrm>
              <a:off x="540000" y="3591297"/>
              <a:ext cx="11263321" cy="520049"/>
              <a:chOff x="540000" y="3400125"/>
              <a:chExt cx="11263321" cy="520049"/>
            </a:xfrm>
          </p:grpSpPr>
          <p:sp>
            <p:nvSpPr>
              <p:cNvPr id="60" name="Arrow 1">
                <a:extLst>
                  <a:ext uri="{FF2B5EF4-FFF2-40B4-BE49-F238E27FC236}">
                    <a16:creationId xmlns:a16="http://schemas.microsoft.com/office/drawing/2014/main" id="{03B34775-305B-3640-AA1D-362B6C52ABD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40000" y="3400126"/>
                <a:ext cx="2088517" cy="520048"/>
              </a:xfrm>
              <a:prstGeom prst="homePlate">
                <a:avLst>
                  <a:gd name="adj" fmla="val 36314"/>
                </a:avLst>
              </a:prstGeom>
              <a:solidFill>
                <a:srgbClr val="E6ECF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tx2"/>
                    </a:solidFill>
                    <a:cs typeface="Arial" charset="0"/>
                  </a:rPr>
                  <a:t>STEP 1</a:t>
                </a:r>
              </a:p>
            </p:txBody>
          </p:sp>
          <p:sp>
            <p:nvSpPr>
              <p:cNvPr id="61" name="Arrow 2">
                <a:extLst>
                  <a:ext uri="{FF2B5EF4-FFF2-40B4-BE49-F238E27FC236}">
                    <a16:creationId xmlns:a16="http://schemas.microsoft.com/office/drawing/2014/main" id="{5F7B57D2-3F46-7948-B6F4-E05C2E9AF15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74960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chemeClr val="tx2">
                  <a:lumMod val="20000"/>
                  <a:lumOff val="80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tx2"/>
                    </a:solidFill>
                    <a:cs typeface="Arial" charset="0"/>
                  </a:rPr>
                  <a:t>STEP 2</a:t>
                </a:r>
              </a:p>
            </p:txBody>
          </p:sp>
          <p:sp>
            <p:nvSpPr>
              <p:cNvPr id="62" name="Arrow 3">
                <a:extLst>
                  <a:ext uri="{FF2B5EF4-FFF2-40B4-BE49-F238E27FC236}">
                    <a16:creationId xmlns:a16="http://schemas.microsoft.com/office/drawing/2014/main" id="{FF64F88B-6C07-9B4C-83C3-CFC55163C9F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4209922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tx2"/>
                    </a:solidFill>
                    <a:cs typeface="Arial" charset="0"/>
                  </a:rPr>
                  <a:t>STEP 3</a:t>
                </a:r>
              </a:p>
            </p:txBody>
          </p:sp>
          <p:sp>
            <p:nvSpPr>
              <p:cNvPr id="63" name="Arrow 4">
                <a:extLst>
                  <a:ext uri="{FF2B5EF4-FFF2-40B4-BE49-F238E27FC236}">
                    <a16:creationId xmlns:a16="http://schemas.microsoft.com/office/drawing/2014/main" id="{82AC581E-1BBC-2A49-98B6-4193A2B358A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6044882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chemeClr val="tx2">
                  <a:lumMod val="60000"/>
                  <a:lumOff val="40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bg1"/>
                    </a:solidFill>
                    <a:cs typeface="Arial" charset="0"/>
                  </a:rPr>
                  <a:t>STEP 4</a:t>
                </a:r>
              </a:p>
            </p:txBody>
          </p:sp>
          <p:sp>
            <p:nvSpPr>
              <p:cNvPr id="64" name="Arrow 5">
                <a:extLst>
                  <a:ext uri="{FF2B5EF4-FFF2-40B4-BE49-F238E27FC236}">
                    <a16:creationId xmlns:a16="http://schemas.microsoft.com/office/drawing/2014/main" id="{8A247C2F-9063-1F42-99A0-665ACC30DD1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879844" y="3400126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chemeClr val="tx2">
                  <a:lumMod val="75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bg1"/>
                    </a:solidFill>
                    <a:cs typeface="Arial" charset="0"/>
                  </a:rPr>
                  <a:t>STEP 5</a:t>
                </a:r>
              </a:p>
            </p:txBody>
          </p:sp>
          <p:sp>
            <p:nvSpPr>
              <p:cNvPr id="70" name="Arrow 6">
                <a:extLst>
                  <a:ext uri="{FF2B5EF4-FFF2-40B4-BE49-F238E27FC236}">
                    <a16:creationId xmlns:a16="http://schemas.microsoft.com/office/drawing/2014/main" id="{1372C1BA-0340-5B4E-99DB-62D041E2F2F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714804" y="3400125"/>
                <a:ext cx="2088517" cy="520048"/>
              </a:xfrm>
              <a:prstGeom prst="chevron">
                <a:avLst>
                  <a:gd name="adj" fmla="val 35094"/>
                </a:avLst>
              </a:prstGeom>
              <a:solidFill>
                <a:schemeClr val="tx2">
                  <a:lumMod val="50000"/>
                </a:schemeClr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lIns="216000" tIns="108000" rIns="108000" bIns="108000" anchor="ctr">
                <a:noAutofit/>
              </a:bodyPr>
              <a:lstStyle/>
              <a:p>
                <a:pPr defTabSz="601266" eaLnBrk="0" hangingPunct="0"/>
                <a:r>
                  <a:rPr lang="en-US" sz="1500" b="1">
                    <a:solidFill>
                      <a:schemeClr val="bg1"/>
                    </a:solidFill>
                    <a:cs typeface="Arial" charset="0"/>
                  </a:rPr>
                  <a:t>STEP 6</a:t>
                </a:r>
              </a:p>
            </p:txBody>
          </p:sp>
        </p:grpSp>
        <p:sp>
          <p:nvSpPr>
            <p:cNvPr id="45" name="Line">
              <a:extLst>
                <a:ext uri="{FF2B5EF4-FFF2-40B4-BE49-F238E27FC236}">
                  <a16:creationId xmlns:a16="http://schemas.microsoft.com/office/drawing/2014/main" id="{75B33F13-2E1B-404F-BE0D-A747778E6FF6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540000" y="1618968"/>
              <a:ext cx="0" cy="1704203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47" name="Line">
              <a:extLst>
                <a:ext uri="{FF2B5EF4-FFF2-40B4-BE49-F238E27FC236}">
                  <a16:creationId xmlns:a16="http://schemas.microsoft.com/office/drawing/2014/main" id="{17C5ED7D-F4EC-F74A-9D76-9796C2549E50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2374962" y="4381572"/>
              <a:ext cx="0" cy="1695096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B0811872-CC7E-DC43-99A2-011CDB646D7F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4209922" y="1618969"/>
              <a:ext cx="0" cy="1704202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331455C9-B23C-2447-BBB4-10A5B7ED39AC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7879844" y="1618969"/>
              <a:ext cx="0" cy="1704202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58" name="Line">
              <a:extLst>
                <a:ext uri="{FF2B5EF4-FFF2-40B4-BE49-F238E27FC236}">
                  <a16:creationId xmlns:a16="http://schemas.microsoft.com/office/drawing/2014/main" id="{0AF5C9C3-231C-9747-97A0-13201288F9B9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6044883" y="4381572"/>
              <a:ext cx="0" cy="1695096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  <p:sp>
          <p:nvSpPr>
            <p:cNvPr id="59" name="Line">
              <a:extLst>
                <a:ext uri="{FF2B5EF4-FFF2-40B4-BE49-F238E27FC236}">
                  <a16:creationId xmlns:a16="http://schemas.microsoft.com/office/drawing/2014/main" id="{BF7DA2D3-E47C-F64E-B713-D08B9E209264}"/>
                </a:ext>
              </a:extLst>
            </p:cNvPr>
            <p:cNvSpPr>
              <a:spLocks noChangeShapeType="1"/>
            </p:cNvSpPr>
            <p:nvPr/>
          </p:nvSpPr>
          <p:spPr bwMode="gray">
            <a:xfrm flipV="1">
              <a:off x="9714804" y="4381572"/>
              <a:ext cx="0" cy="1695096"/>
            </a:xfrm>
            <a:prstGeom prst="line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lIns="0" tIns="0" rIns="0" bIns="0">
              <a:noAutofit/>
            </a:bodyPr>
            <a:lstStyle/>
            <a:p>
              <a:endParaRPr lang="en-US" sz="1050">
                <a:solidFill>
                  <a:schemeClr val="accent4"/>
                </a:solidFill>
              </a:endParaRP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06BA3-6784-E547-88F3-CBAAC862BF3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B1563E67-09E2-F444-858C-7E24039DA4F1}"/>
              </a:ext>
            </a:extLst>
          </p:cNvPr>
          <p:cNvSpPr/>
          <p:nvPr/>
        </p:nvSpPr>
        <p:spPr>
          <a:xfrm>
            <a:off x="3214194" y="2062168"/>
            <a:ext cx="7630346" cy="718019"/>
          </a:xfrm>
          <a:prstGeom prst="rect">
            <a:avLst/>
          </a:prstGeom>
          <a:solidFill>
            <a:srgbClr val="394951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273BD0A-F184-2D4A-8E7A-4C73D6EF9122}"/>
              </a:ext>
            </a:extLst>
          </p:cNvPr>
          <p:cNvSpPr/>
          <p:nvPr/>
        </p:nvSpPr>
        <p:spPr>
          <a:xfrm>
            <a:off x="3214194" y="2803148"/>
            <a:ext cx="7630346" cy="718019"/>
          </a:xfrm>
          <a:prstGeom prst="rect">
            <a:avLst/>
          </a:prstGeom>
          <a:solidFill>
            <a:srgbClr val="394951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B56CF9E-20B0-1943-A93F-5E17147D5F34}"/>
              </a:ext>
            </a:extLst>
          </p:cNvPr>
          <p:cNvSpPr/>
          <p:nvPr/>
        </p:nvSpPr>
        <p:spPr>
          <a:xfrm>
            <a:off x="3214194" y="3544128"/>
            <a:ext cx="7630346" cy="718019"/>
          </a:xfrm>
          <a:prstGeom prst="rect">
            <a:avLst/>
          </a:prstGeom>
          <a:solidFill>
            <a:srgbClr val="394951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95A8E77-E86E-A840-85C2-21064A4057C3}"/>
              </a:ext>
            </a:extLst>
          </p:cNvPr>
          <p:cNvSpPr/>
          <p:nvPr/>
        </p:nvSpPr>
        <p:spPr>
          <a:xfrm>
            <a:off x="3214194" y="4285108"/>
            <a:ext cx="7630346" cy="718019"/>
          </a:xfrm>
          <a:prstGeom prst="rect">
            <a:avLst/>
          </a:prstGeom>
          <a:solidFill>
            <a:srgbClr val="394951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CA1D731-D82B-6D47-9255-073C25BC0B8A}"/>
              </a:ext>
            </a:extLst>
          </p:cNvPr>
          <p:cNvSpPr/>
          <p:nvPr/>
        </p:nvSpPr>
        <p:spPr>
          <a:xfrm>
            <a:off x="3214194" y="5026088"/>
            <a:ext cx="7630346" cy="718019"/>
          </a:xfrm>
          <a:prstGeom prst="rect">
            <a:avLst/>
          </a:prstGeom>
          <a:solidFill>
            <a:srgbClr val="394951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5168E04-3B11-D542-9A86-C02466FBE672}"/>
              </a:ext>
            </a:extLst>
          </p:cNvPr>
          <p:cNvSpPr/>
          <p:nvPr/>
        </p:nvSpPr>
        <p:spPr>
          <a:xfrm>
            <a:off x="3214194" y="2062168"/>
            <a:ext cx="7630346" cy="718019"/>
          </a:xfrm>
          <a:prstGeom prst="rect">
            <a:avLst/>
          </a:prstGeom>
          <a:solidFill>
            <a:srgbClr val="394951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C6861D9-D464-5540-AADF-316A580A80E4}"/>
              </a:ext>
            </a:extLst>
          </p:cNvPr>
          <p:cNvSpPr/>
          <p:nvPr/>
        </p:nvSpPr>
        <p:spPr>
          <a:xfrm>
            <a:off x="3214194" y="2797894"/>
            <a:ext cx="7630346" cy="718019"/>
          </a:xfrm>
          <a:prstGeom prst="rect">
            <a:avLst/>
          </a:prstGeom>
          <a:solidFill>
            <a:srgbClr val="394951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9F6ED957-BABB-584F-98FC-5F0B371A0A79}"/>
              </a:ext>
            </a:extLst>
          </p:cNvPr>
          <p:cNvSpPr/>
          <p:nvPr/>
        </p:nvSpPr>
        <p:spPr>
          <a:xfrm>
            <a:off x="3214194" y="3544126"/>
            <a:ext cx="7630346" cy="718019"/>
          </a:xfrm>
          <a:prstGeom prst="rect">
            <a:avLst/>
          </a:prstGeom>
          <a:solidFill>
            <a:srgbClr val="394951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C625CBC-B8BF-304A-B813-17E6CB0A673B}"/>
              </a:ext>
            </a:extLst>
          </p:cNvPr>
          <p:cNvSpPr/>
          <p:nvPr/>
        </p:nvSpPr>
        <p:spPr>
          <a:xfrm>
            <a:off x="3214194" y="4279852"/>
            <a:ext cx="7630346" cy="718019"/>
          </a:xfrm>
          <a:prstGeom prst="rect">
            <a:avLst/>
          </a:prstGeom>
          <a:solidFill>
            <a:srgbClr val="394951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A5AD311-C1B6-5F41-9A28-A009E0DB34FC}"/>
              </a:ext>
            </a:extLst>
          </p:cNvPr>
          <p:cNvSpPr/>
          <p:nvPr/>
        </p:nvSpPr>
        <p:spPr>
          <a:xfrm>
            <a:off x="3214194" y="5026088"/>
            <a:ext cx="7630346" cy="718019"/>
          </a:xfrm>
          <a:prstGeom prst="rect">
            <a:avLst/>
          </a:prstGeom>
          <a:solidFill>
            <a:srgbClr val="394951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5ED40E-3BDF-834C-B342-0AACC13AAD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0515600" cy="715294"/>
          </a:xfrm>
        </p:spPr>
        <p:txBody>
          <a:bodyPr anchor="b">
            <a:noAutofit/>
          </a:bodyPr>
          <a:lstStyle>
            <a:lvl1pPr>
              <a:defRPr lang="en-US" b="1" smtClean="0">
                <a:effectLst/>
              </a:defRPr>
            </a:lvl1pPr>
          </a:lstStyle>
          <a:p>
            <a:r>
              <a:rPr lang="en-US"/>
              <a:t>Page Title Placeholder 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B582C0-F1B4-5E45-B235-6254D715FB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740" y="1121641"/>
            <a:ext cx="10516342" cy="4785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rgbClr val="394951"/>
                </a:solidFill>
              </a:defRPr>
            </a:lvl1pPr>
          </a:lstStyle>
          <a:p>
            <a:pPr lvl="0"/>
            <a:r>
              <a:rPr lang="en-US"/>
              <a:t>Subtitle Placeholder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886E55-CD23-9249-AAEF-1C13B3F22805}"/>
              </a:ext>
            </a:extLst>
          </p:cNvPr>
          <p:cNvGrpSpPr/>
          <p:nvPr/>
        </p:nvGrpSpPr>
        <p:grpSpPr>
          <a:xfrm>
            <a:off x="3853826" y="1990216"/>
            <a:ext cx="949556" cy="3823133"/>
            <a:chOff x="2468433" y="4038600"/>
            <a:chExt cx="828692" cy="34032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20AFCE2-DAC9-5240-905D-8E15B5F425EE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050D217-E2EA-A149-A4D7-B7CDD878119D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FB8F2EB-7E11-094B-AB32-E7230C3B059E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B903C21-E7E1-2947-AB80-A6A984231A66}"/>
              </a:ext>
            </a:extLst>
          </p:cNvPr>
          <p:cNvGrpSpPr/>
          <p:nvPr/>
        </p:nvGrpSpPr>
        <p:grpSpPr>
          <a:xfrm>
            <a:off x="5809217" y="1990216"/>
            <a:ext cx="949556" cy="3823133"/>
            <a:chOff x="2468433" y="4038600"/>
            <a:chExt cx="828692" cy="34032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7BC5720-6DB2-ED48-8DFF-E113656F9BD9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3385D01-BEDD-A84B-9B47-30F8D2A254B8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57F6743-450C-084C-86B4-CEDF9FD5E904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F1ADE9-FEF3-A14A-B4C2-95C4E3C12AD0}"/>
              </a:ext>
            </a:extLst>
          </p:cNvPr>
          <p:cNvGrpSpPr/>
          <p:nvPr/>
        </p:nvGrpSpPr>
        <p:grpSpPr>
          <a:xfrm>
            <a:off x="7668267" y="1990216"/>
            <a:ext cx="949556" cy="3823133"/>
            <a:chOff x="2468433" y="4038600"/>
            <a:chExt cx="828692" cy="34032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F0407F4-8E41-444B-A363-8688027FABE2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073C2E1-89AB-6D4A-BA67-F5E90160E9FC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00F0CDC-804E-0D4E-8CC0-4CF26918B8F6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4F6317F-1407-804D-9EA4-B5156F8AB153}"/>
              </a:ext>
            </a:extLst>
          </p:cNvPr>
          <p:cNvGrpSpPr/>
          <p:nvPr/>
        </p:nvGrpSpPr>
        <p:grpSpPr>
          <a:xfrm>
            <a:off x="9470044" y="1990216"/>
            <a:ext cx="949556" cy="3823133"/>
            <a:chOff x="2468433" y="4038600"/>
            <a:chExt cx="828692" cy="340321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E03F67A-713C-754E-8A3C-E2497E8592A2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1B600AD-FF72-B143-B864-95C3E751EAE5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A526E62-E9E5-6D4C-B5C8-2828F5FB2010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2524C48-C6AB-6741-9A61-977DC5EA4A70}"/>
              </a:ext>
            </a:extLst>
          </p:cNvPr>
          <p:cNvCxnSpPr>
            <a:cxnSpLocks/>
          </p:cNvCxnSpPr>
          <p:nvPr/>
        </p:nvCxnSpPr>
        <p:spPr>
          <a:xfrm>
            <a:off x="3439479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8E52FB-6824-1040-A708-7C8BEF363625}"/>
              </a:ext>
            </a:extLst>
          </p:cNvPr>
          <p:cNvCxnSpPr>
            <a:cxnSpLocks/>
          </p:cNvCxnSpPr>
          <p:nvPr/>
        </p:nvCxnSpPr>
        <p:spPr>
          <a:xfrm>
            <a:off x="5285255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47FA3FC-570D-D74F-8961-01D361A07FB4}"/>
              </a:ext>
            </a:extLst>
          </p:cNvPr>
          <p:cNvCxnSpPr>
            <a:cxnSpLocks/>
          </p:cNvCxnSpPr>
          <p:nvPr/>
        </p:nvCxnSpPr>
        <p:spPr>
          <a:xfrm>
            <a:off x="7185314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2AF664-7AD7-3545-A0CE-A241F6D6A6F8}"/>
              </a:ext>
            </a:extLst>
          </p:cNvPr>
          <p:cNvCxnSpPr>
            <a:cxnSpLocks/>
          </p:cNvCxnSpPr>
          <p:nvPr/>
        </p:nvCxnSpPr>
        <p:spPr>
          <a:xfrm>
            <a:off x="9107227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3AC58F7-7693-FE4A-BC8A-89CEBF53063F}"/>
              </a:ext>
            </a:extLst>
          </p:cNvPr>
          <p:cNvCxnSpPr>
            <a:cxnSpLocks/>
          </p:cNvCxnSpPr>
          <p:nvPr/>
        </p:nvCxnSpPr>
        <p:spPr>
          <a:xfrm>
            <a:off x="10844540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 Placeholder 3">
            <a:extLst>
              <a:ext uri="{FF2B5EF4-FFF2-40B4-BE49-F238E27FC236}">
                <a16:creationId xmlns:a16="http://schemas.microsoft.com/office/drawing/2014/main" id="{7C635BED-B6A6-7149-A6D8-DBB71F5BBEB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876" y="2057400"/>
            <a:ext cx="2419648" cy="6206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>
              <a:lnSpc>
                <a:spcPct val="90000"/>
              </a:lnSpc>
              <a:spcAft>
                <a:spcPts val="750"/>
              </a:spcAft>
              <a:buNone/>
              <a:defRPr sz="1600" b="0">
                <a:solidFill>
                  <a:srgbClr val="737373"/>
                </a:solidFill>
              </a:defRPr>
            </a:lvl1pPr>
            <a:lvl2pPr marL="457200" indent="0">
              <a:buNone/>
              <a:defRPr sz="1600"/>
            </a:lvl2pPr>
          </a:lstStyle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600">
                <a:solidFill>
                  <a:srgbClr val="3C3C3B"/>
                </a:solidFill>
              </a:rPr>
              <a:t>Subject 1</a:t>
            </a:r>
            <a:br>
              <a:rPr lang="en-US" sz="1600">
                <a:solidFill>
                  <a:srgbClr val="3C3C3B"/>
                </a:solidFill>
              </a:rPr>
            </a:br>
            <a:r>
              <a:rPr lang="en-US" sz="1600">
                <a:solidFill>
                  <a:srgbClr val="3C3C3B"/>
                </a:solidFill>
              </a:rPr>
              <a:t>This is a placeholder</a:t>
            </a:r>
          </a:p>
        </p:txBody>
      </p:sp>
      <p:sp>
        <p:nvSpPr>
          <p:cNvPr id="75" name="Text Placeholder 3">
            <a:extLst>
              <a:ext uri="{FF2B5EF4-FFF2-40B4-BE49-F238E27FC236}">
                <a16:creationId xmlns:a16="http://schemas.microsoft.com/office/drawing/2014/main" id="{3854E2B3-4B22-1E48-94AE-C2049D2A67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876" y="2819400"/>
            <a:ext cx="2419648" cy="6206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>
              <a:lnSpc>
                <a:spcPct val="90000"/>
              </a:lnSpc>
              <a:spcAft>
                <a:spcPts val="750"/>
              </a:spcAft>
              <a:buNone/>
              <a:defRPr sz="1600" b="0">
                <a:solidFill>
                  <a:srgbClr val="737373"/>
                </a:solidFill>
              </a:defRPr>
            </a:lvl1pPr>
            <a:lvl2pPr marL="457200" indent="0">
              <a:buNone/>
              <a:defRPr sz="1600"/>
            </a:lvl2pPr>
          </a:lstStyle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600">
                <a:solidFill>
                  <a:srgbClr val="3C3C3B"/>
                </a:solidFill>
              </a:rPr>
              <a:t>Subject 2</a:t>
            </a:r>
            <a:br>
              <a:rPr lang="en-US" sz="1600">
                <a:solidFill>
                  <a:srgbClr val="3C3C3B"/>
                </a:solidFill>
              </a:rPr>
            </a:br>
            <a:r>
              <a:rPr lang="en-US" sz="1600">
                <a:solidFill>
                  <a:srgbClr val="3C3C3B"/>
                </a:solidFill>
              </a:rPr>
              <a:t>This is a placeholder</a:t>
            </a:r>
          </a:p>
        </p:txBody>
      </p:sp>
      <p:sp>
        <p:nvSpPr>
          <p:cNvPr id="76" name="Text Placeholder 3">
            <a:extLst>
              <a:ext uri="{FF2B5EF4-FFF2-40B4-BE49-F238E27FC236}">
                <a16:creationId xmlns:a16="http://schemas.microsoft.com/office/drawing/2014/main" id="{9DC18F9C-D86F-224F-8392-8EEF4E22A9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876" y="3556000"/>
            <a:ext cx="2419648" cy="6206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>
              <a:lnSpc>
                <a:spcPct val="90000"/>
              </a:lnSpc>
              <a:spcAft>
                <a:spcPts val="750"/>
              </a:spcAft>
              <a:buNone/>
              <a:defRPr sz="1600" b="0">
                <a:solidFill>
                  <a:srgbClr val="737373"/>
                </a:solidFill>
              </a:defRPr>
            </a:lvl1pPr>
            <a:lvl2pPr marL="457200" indent="0">
              <a:buNone/>
              <a:defRPr sz="1600"/>
            </a:lvl2pPr>
          </a:lstStyle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600">
                <a:solidFill>
                  <a:srgbClr val="3C3C3B"/>
                </a:solidFill>
              </a:rPr>
              <a:t>Subject 3</a:t>
            </a:r>
            <a:br>
              <a:rPr lang="en-US" sz="1600">
                <a:solidFill>
                  <a:srgbClr val="3C3C3B"/>
                </a:solidFill>
              </a:rPr>
            </a:br>
            <a:r>
              <a:rPr lang="en-US" sz="1600">
                <a:solidFill>
                  <a:srgbClr val="3C3C3B"/>
                </a:solidFill>
              </a:rPr>
              <a:t>This is a placeholder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D91B7531-A0F3-C447-9CB1-D61FFA247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876" y="4330700"/>
            <a:ext cx="2419648" cy="6206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>
              <a:lnSpc>
                <a:spcPct val="90000"/>
              </a:lnSpc>
              <a:spcAft>
                <a:spcPts val="750"/>
              </a:spcAft>
              <a:buNone/>
              <a:defRPr sz="1600" b="0">
                <a:solidFill>
                  <a:srgbClr val="737373"/>
                </a:solidFill>
              </a:defRPr>
            </a:lvl1pPr>
            <a:lvl2pPr marL="457200" indent="0">
              <a:buNone/>
              <a:defRPr sz="1600"/>
            </a:lvl2pPr>
          </a:lstStyle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600">
                <a:solidFill>
                  <a:srgbClr val="3C3C3B"/>
                </a:solidFill>
              </a:rPr>
              <a:t>Subject 4</a:t>
            </a:r>
            <a:br>
              <a:rPr lang="en-US" sz="1600">
                <a:solidFill>
                  <a:srgbClr val="3C3C3B"/>
                </a:solidFill>
              </a:rPr>
            </a:br>
            <a:r>
              <a:rPr lang="en-US" sz="1600">
                <a:solidFill>
                  <a:srgbClr val="3C3C3B"/>
                </a:solidFill>
              </a:rPr>
              <a:t>This is a placeholder</a:t>
            </a:r>
          </a:p>
        </p:txBody>
      </p:sp>
      <p:sp>
        <p:nvSpPr>
          <p:cNvPr id="78" name="Text Placeholder 3">
            <a:extLst>
              <a:ext uri="{FF2B5EF4-FFF2-40B4-BE49-F238E27FC236}">
                <a16:creationId xmlns:a16="http://schemas.microsoft.com/office/drawing/2014/main" id="{A466836D-C3D2-0849-996D-BFD934F915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876" y="5130800"/>
            <a:ext cx="2419648" cy="620671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marL="0" indent="0">
              <a:lnSpc>
                <a:spcPct val="90000"/>
              </a:lnSpc>
              <a:spcAft>
                <a:spcPts val="750"/>
              </a:spcAft>
              <a:buNone/>
              <a:defRPr sz="1600" b="0">
                <a:solidFill>
                  <a:srgbClr val="737373"/>
                </a:solidFill>
              </a:defRPr>
            </a:lvl1pPr>
            <a:lvl2pPr marL="457200" indent="0">
              <a:buNone/>
              <a:defRPr sz="1600"/>
            </a:lvl2pPr>
          </a:lstStyle>
          <a:p>
            <a:pPr>
              <a:lnSpc>
                <a:spcPct val="90000"/>
              </a:lnSpc>
              <a:spcAft>
                <a:spcPts val="750"/>
              </a:spcAft>
            </a:pPr>
            <a:r>
              <a:rPr lang="en-US" sz="1600">
                <a:solidFill>
                  <a:srgbClr val="3C3C3B"/>
                </a:solidFill>
              </a:rPr>
              <a:t>Subject 5</a:t>
            </a:r>
            <a:br>
              <a:rPr lang="en-US" sz="1600">
                <a:solidFill>
                  <a:srgbClr val="3C3C3B"/>
                </a:solidFill>
              </a:rPr>
            </a:br>
            <a:r>
              <a:rPr lang="en-US" sz="1600">
                <a:solidFill>
                  <a:srgbClr val="3C3C3B"/>
                </a:solidFill>
              </a:rPr>
              <a:t>This is a placeholder</a:t>
            </a:r>
          </a:p>
        </p:txBody>
      </p:sp>
      <p:sp>
        <p:nvSpPr>
          <p:cNvPr id="81" name="Text Placeholder 80">
            <a:extLst>
              <a:ext uri="{FF2B5EF4-FFF2-40B4-BE49-F238E27FC236}">
                <a16:creationId xmlns:a16="http://schemas.microsoft.com/office/drawing/2014/main" id="{CCEA4F1E-C9DC-EF48-BDC0-145272CE2D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8198" y="2826521"/>
            <a:ext cx="2318355" cy="3391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buNone/>
              <a:defRPr sz="1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Information here</a:t>
            </a:r>
            <a:br>
              <a:rPr lang="en-US"/>
            </a:br>
            <a:r>
              <a:rPr lang="en-US"/>
              <a:t>2 lines available</a:t>
            </a:r>
          </a:p>
        </p:txBody>
      </p:sp>
      <p:sp>
        <p:nvSpPr>
          <p:cNvPr id="82" name="Text Placeholder 80">
            <a:extLst>
              <a:ext uri="{FF2B5EF4-FFF2-40B4-BE49-F238E27FC236}">
                <a16:creationId xmlns:a16="http://schemas.microsoft.com/office/drawing/2014/main" id="{46E45373-D014-9745-B704-183745DD27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44098" y="2826521"/>
            <a:ext cx="2318355" cy="3391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buNone/>
              <a:defRPr sz="1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Information here</a:t>
            </a:r>
            <a:br>
              <a:rPr lang="en-US"/>
            </a:br>
            <a:r>
              <a:rPr lang="en-US"/>
              <a:t>2 lines available</a:t>
            </a:r>
          </a:p>
        </p:txBody>
      </p:sp>
      <p:sp>
        <p:nvSpPr>
          <p:cNvPr id="83" name="Text Placeholder 80">
            <a:extLst>
              <a:ext uri="{FF2B5EF4-FFF2-40B4-BE49-F238E27FC236}">
                <a16:creationId xmlns:a16="http://schemas.microsoft.com/office/drawing/2014/main" id="{E3BC7637-81D8-E047-A07B-1575529F02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10798" y="2166121"/>
            <a:ext cx="2318355" cy="3391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buNone/>
              <a:defRPr sz="1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Information here</a:t>
            </a:r>
            <a:br>
              <a:rPr lang="en-US"/>
            </a:br>
            <a:r>
              <a:rPr lang="en-US"/>
              <a:t>2 lines available</a:t>
            </a:r>
          </a:p>
        </p:txBody>
      </p:sp>
      <p:sp>
        <p:nvSpPr>
          <p:cNvPr id="85" name="Text Placeholder 80">
            <a:extLst>
              <a:ext uri="{FF2B5EF4-FFF2-40B4-BE49-F238E27FC236}">
                <a16:creationId xmlns:a16="http://schemas.microsoft.com/office/drawing/2014/main" id="{9DD81288-7DB3-774A-ACE8-8FDA4B1A23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88198" y="3499621"/>
            <a:ext cx="2318355" cy="3391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90000"/>
              </a:lnSpc>
              <a:buNone/>
              <a:defRPr sz="13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Information here</a:t>
            </a:r>
            <a:br>
              <a:rPr lang="en-US"/>
            </a:br>
            <a:r>
              <a:rPr lang="en-US"/>
              <a:t>2 lines available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ACA67FE-E27B-5141-868A-E310F8D2F308}"/>
              </a:ext>
            </a:extLst>
          </p:cNvPr>
          <p:cNvSpPr txBox="1"/>
          <p:nvPr/>
        </p:nvSpPr>
        <p:spPr>
          <a:xfrm>
            <a:off x="3439479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9D73C7B-FCC3-8549-A146-E4AB8C204C3B}"/>
              </a:ext>
            </a:extLst>
          </p:cNvPr>
          <p:cNvSpPr txBox="1"/>
          <p:nvPr/>
        </p:nvSpPr>
        <p:spPr>
          <a:xfrm>
            <a:off x="5320832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EC91B4B-DC3D-2C41-9B3D-AA239CA83C59}"/>
              </a:ext>
            </a:extLst>
          </p:cNvPr>
          <p:cNvSpPr txBox="1"/>
          <p:nvPr/>
        </p:nvSpPr>
        <p:spPr>
          <a:xfrm>
            <a:off x="7265243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461367A-06A8-5741-B834-EC4BB704D47A}"/>
              </a:ext>
            </a:extLst>
          </p:cNvPr>
          <p:cNvSpPr txBox="1"/>
          <p:nvPr/>
        </p:nvSpPr>
        <p:spPr>
          <a:xfrm>
            <a:off x="9146596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06BAAE-A4B9-1849-81E7-BCD6CAB0E6EE}"/>
              </a:ext>
            </a:extLst>
          </p:cNvPr>
          <p:cNvSpPr/>
          <p:nvPr/>
        </p:nvSpPr>
        <p:spPr>
          <a:xfrm>
            <a:off x="3214194" y="2062168"/>
            <a:ext cx="7630346" cy="718019"/>
          </a:xfrm>
          <a:prstGeom prst="rect">
            <a:avLst/>
          </a:prstGeom>
          <a:solidFill>
            <a:srgbClr val="394951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7070A89-EBF4-774D-9668-ED8234298ED3}"/>
              </a:ext>
            </a:extLst>
          </p:cNvPr>
          <p:cNvSpPr/>
          <p:nvPr/>
        </p:nvSpPr>
        <p:spPr>
          <a:xfrm>
            <a:off x="3214194" y="2797894"/>
            <a:ext cx="7630346" cy="718019"/>
          </a:xfrm>
          <a:prstGeom prst="rect">
            <a:avLst/>
          </a:prstGeom>
          <a:solidFill>
            <a:srgbClr val="394951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68B0E4-877D-0445-A7D3-AB79AADACE4D}"/>
              </a:ext>
            </a:extLst>
          </p:cNvPr>
          <p:cNvSpPr/>
          <p:nvPr/>
        </p:nvSpPr>
        <p:spPr>
          <a:xfrm>
            <a:off x="3214194" y="3544126"/>
            <a:ext cx="7630346" cy="718019"/>
          </a:xfrm>
          <a:prstGeom prst="rect">
            <a:avLst/>
          </a:prstGeom>
          <a:solidFill>
            <a:srgbClr val="394951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F72BEF4-FA8B-5349-A513-C607DF6DF667}"/>
              </a:ext>
            </a:extLst>
          </p:cNvPr>
          <p:cNvSpPr/>
          <p:nvPr/>
        </p:nvSpPr>
        <p:spPr>
          <a:xfrm>
            <a:off x="3214194" y="4279852"/>
            <a:ext cx="7630346" cy="718019"/>
          </a:xfrm>
          <a:prstGeom prst="rect">
            <a:avLst/>
          </a:prstGeom>
          <a:solidFill>
            <a:srgbClr val="394951">
              <a:alpha val="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C6E35F8-1A05-E84B-8EF4-0A964F2A01E1}"/>
              </a:ext>
            </a:extLst>
          </p:cNvPr>
          <p:cNvSpPr/>
          <p:nvPr/>
        </p:nvSpPr>
        <p:spPr>
          <a:xfrm>
            <a:off x="3214194" y="5026088"/>
            <a:ext cx="7630346" cy="718019"/>
          </a:xfrm>
          <a:prstGeom prst="rect">
            <a:avLst/>
          </a:prstGeom>
          <a:solidFill>
            <a:srgbClr val="394951">
              <a:alpha val="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7CE89E9-3B90-3D42-9940-1D55C00C3C50}"/>
              </a:ext>
            </a:extLst>
          </p:cNvPr>
          <p:cNvGrpSpPr/>
          <p:nvPr/>
        </p:nvGrpSpPr>
        <p:grpSpPr>
          <a:xfrm>
            <a:off x="3853826" y="1990216"/>
            <a:ext cx="949556" cy="3823133"/>
            <a:chOff x="2468433" y="4038600"/>
            <a:chExt cx="828692" cy="340321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3A7FFBC-22C4-EE48-93C2-0D1F3EB59AAC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42AF4AE-ACF2-4F41-BFFF-936ED152BB2E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3C62F0E6-6B25-7B4D-BCEF-A0E7B8C91300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2C40A8C-FD85-2047-B167-28A674ACD5F7}"/>
              </a:ext>
            </a:extLst>
          </p:cNvPr>
          <p:cNvGrpSpPr/>
          <p:nvPr/>
        </p:nvGrpSpPr>
        <p:grpSpPr>
          <a:xfrm>
            <a:off x="5809217" y="1990216"/>
            <a:ext cx="949556" cy="3823133"/>
            <a:chOff x="2468433" y="4038600"/>
            <a:chExt cx="828692" cy="340321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E84E91E-29C4-BF44-9B2B-1743FDA466C1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FE1175D-1798-774B-AE86-3D00277036A7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68C799C-66CD-2346-AD93-6B370D495CC7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4D1D1E6-895E-4B45-B1F9-B01F86A55C79}"/>
              </a:ext>
            </a:extLst>
          </p:cNvPr>
          <p:cNvGrpSpPr/>
          <p:nvPr/>
        </p:nvGrpSpPr>
        <p:grpSpPr>
          <a:xfrm>
            <a:off x="7668267" y="1990216"/>
            <a:ext cx="949556" cy="3823133"/>
            <a:chOff x="2468433" y="4038600"/>
            <a:chExt cx="828692" cy="340321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666CBE9-58E4-114C-AB40-AE78BE9BF5C2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D01D5AD-C12D-B049-8B26-1824682A5E02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D7D925E-A4F8-7C46-AFF9-7A5F97C31CA8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8970F5B-3607-174A-BE91-59BDF780AEF6}"/>
              </a:ext>
            </a:extLst>
          </p:cNvPr>
          <p:cNvGrpSpPr/>
          <p:nvPr/>
        </p:nvGrpSpPr>
        <p:grpSpPr>
          <a:xfrm>
            <a:off x="9470044" y="1990216"/>
            <a:ext cx="949556" cy="3823133"/>
            <a:chOff x="2468433" y="4038600"/>
            <a:chExt cx="828692" cy="340321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0184F93-05BA-054F-A30B-B680E58A651F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A906906-3B97-EF4F-85D5-D8C758365825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EE359F99-AA6C-214E-8D3D-14C5997BBF06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C5B7676-515F-9D48-821E-03665ABA4853}"/>
              </a:ext>
            </a:extLst>
          </p:cNvPr>
          <p:cNvCxnSpPr>
            <a:cxnSpLocks/>
          </p:cNvCxnSpPr>
          <p:nvPr/>
        </p:nvCxnSpPr>
        <p:spPr>
          <a:xfrm>
            <a:off x="3439479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90BA16E-23CC-CA49-9331-DAE9DEADF2A1}"/>
              </a:ext>
            </a:extLst>
          </p:cNvPr>
          <p:cNvCxnSpPr>
            <a:cxnSpLocks/>
          </p:cNvCxnSpPr>
          <p:nvPr/>
        </p:nvCxnSpPr>
        <p:spPr>
          <a:xfrm>
            <a:off x="5285255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E310795-569A-7C4A-8715-75DE4A3ECD0C}"/>
              </a:ext>
            </a:extLst>
          </p:cNvPr>
          <p:cNvCxnSpPr>
            <a:cxnSpLocks/>
          </p:cNvCxnSpPr>
          <p:nvPr/>
        </p:nvCxnSpPr>
        <p:spPr>
          <a:xfrm>
            <a:off x="7185314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D6630CC-2986-654F-802E-CB30A151F607}"/>
              </a:ext>
            </a:extLst>
          </p:cNvPr>
          <p:cNvCxnSpPr>
            <a:cxnSpLocks/>
          </p:cNvCxnSpPr>
          <p:nvPr/>
        </p:nvCxnSpPr>
        <p:spPr>
          <a:xfrm>
            <a:off x="9107227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789D430-0CC9-9D43-B325-92692452D944}"/>
              </a:ext>
            </a:extLst>
          </p:cNvPr>
          <p:cNvCxnSpPr>
            <a:cxnSpLocks/>
          </p:cNvCxnSpPr>
          <p:nvPr/>
        </p:nvCxnSpPr>
        <p:spPr>
          <a:xfrm>
            <a:off x="10844540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C29D7033-A453-074D-A580-A57230D1CB92}"/>
              </a:ext>
            </a:extLst>
          </p:cNvPr>
          <p:cNvSpPr txBox="1"/>
          <p:nvPr/>
        </p:nvSpPr>
        <p:spPr>
          <a:xfrm>
            <a:off x="3439479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E418A7E-7BAA-924C-86BC-19D3A9B6D2C9}"/>
              </a:ext>
            </a:extLst>
          </p:cNvPr>
          <p:cNvSpPr txBox="1"/>
          <p:nvPr/>
        </p:nvSpPr>
        <p:spPr>
          <a:xfrm>
            <a:off x="5320832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375A476-8853-604A-A600-946F7FCCEAF1}"/>
              </a:ext>
            </a:extLst>
          </p:cNvPr>
          <p:cNvSpPr txBox="1"/>
          <p:nvPr/>
        </p:nvSpPr>
        <p:spPr>
          <a:xfrm>
            <a:off x="7265243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Q3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9982117-52EF-9644-B620-65F2A921007E}"/>
              </a:ext>
            </a:extLst>
          </p:cNvPr>
          <p:cNvSpPr txBox="1"/>
          <p:nvPr/>
        </p:nvSpPr>
        <p:spPr>
          <a:xfrm>
            <a:off x="9146596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Q4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0A5FFCA-4660-2F47-B7BC-3CD1BF36A759}"/>
              </a:ext>
            </a:extLst>
          </p:cNvPr>
          <p:cNvGrpSpPr/>
          <p:nvPr/>
        </p:nvGrpSpPr>
        <p:grpSpPr>
          <a:xfrm>
            <a:off x="3853826" y="1990216"/>
            <a:ext cx="949556" cy="3823133"/>
            <a:chOff x="2468433" y="4038600"/>
            <a:chExt cx="828692" cy="340321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AD77AE8-B5A4-F54C-AF79-BBEBCA1226B9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0FCE602E-8406-B243-B4D5-AC0FD1277CB1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89FD107-EE3D-D448-A4CB-9D0D1A3553EF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CD8E47B-A45E-1B49-917B-7965AEB652DA}"/>
              </a:ext>
            </a:extLst>
          </p:cNvPr>
          <p:cNvGrpSpPr/>
          <p:nvPr/>
        </p:nvGrpSpPr>
        <p:grpSpPr>
          <a:xfrm>
            <a:off x="5809217" y="1990216"/>
            <a:ext cx="949556" cy="3823133"/>
            <a:chOff x="2468433" y="4038600"/>
            <a:chExt cx="828692" cy="340321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39EF452-132B-0E43-A993-58C254774726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21E1923-3840-1F40-BC08-0C2C7E05466D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C12BB14-71E8-124E-A367-3BC1F1CD26C0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B067D3C-5FEC-A840-9D59-BF1317951ECB}"/>
              </a:ext>
            </a:extLst>
          </p:cNvPr>
          <p:cNvGrpSpPr/>
          <p:nvPr/>
        </p:nvGrpSpPr>
        <p:grpSpPr>
          <a:xfrm>
            <a:off x="7668267" y="1990216"/>
            <a:ext cx="949556" cy="3823133"/>
            <a:chOff x="2468433" y="4038600"/>
            <a:chExt cx="828692" cy="340321"/>
          </a:xfrm>
        </p:grpSpPr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9301103-E1BC-A34C-811D-A8AFCC89FC2F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6392F70-E069-F944-90FE-25643099BE1E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D5DB290-431D-3647-A94D-468A2C3C7803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20A4D1C-9C28-BD4A-B4B5-A90B1DC1E258}"/>
              </a:ext>
            </a:extLst>
          </p:cNvPr>
          <p:cNvGrpSpPr/>
          <p:nvPr/>
        </p:nvGrpSpPr>
        <p:grpSpPr>
          <a:xfrm>
            <a:off x="9470044" y="1990216"/>
            <a:ext cx="949556" cy="3823133"/>
            <a:chOff x="2468433" y="4038600"/>
            <a:chExt cx="828692" cy="340321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9B2CD111-05A0-EB49-A36B-6D24D7BDBFAD}"/>
                </a:ext>
              </a:extLst>
            </p:cNvPr>
            <p:cNvCxnSpPr/>
            <p:nvPr/>
          </p:nvCxnSpPr>
          <p:spPr>
            <a:xfrm>
              <a:off x="2468433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5A14592-D894-1643-AE54-5F9B15A6FB70}"/>
                </a:ext>
              </a:extLst>
            </p:cNvPr>
            <p:cNvCxnSpPr/>
            <p:nvPr/>
          </p:nvCxnSpPr>
          <p:spPr>
            <a:xfrm>
              <a:off x="2882779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1938DFC-5AAF-B04C-96B7-D0FAD524FD3F}"/>
                </a:ext>
              </a:extLst>
            </p:cNvPr>
            <p:cNvCxnSpPr/>
            <p:nvPr/>
          </p:nvCxnSpPr>
          <p:spPr>
            <a:xfrm>
              <a:off x="3297125" y="4038600"/>
              <a:ext cx="0" cy="340321"/>
            </a:xfrm>
            <a:prstGeom prst="line">
              <a:avLst/>
            </a:prstGeom>
            <a:ln w="12700" cap="rnd">
              <a:solidFill>
                <a:schemeClr val="tx1">
                  <a:lumMod val="20000"/>
                  <a:lumOff val="8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136D1D8D-3AD1-4E47-AB18-A6094FC2C8E5}"/>
              </a:ext>
            </a:extLst>
          </p:cNvPr>
          <p:cNvCxnSpPr>
            <a:cxnSpLocks/>
          </p:cNvCxnSpPr>
          <p:nvPr/>
        </p:nvCxnSpPr>
        <p:spPr>
          <a:xfrm>
            <a:off x="3439479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5057E39-430F-FE46-BDC1-41F4DC2C7CC2}"/>
              </a:ext>
            </a:extLst>
          </p:cNvPr>
          <p:cNvCxnSpPr>
            <a:cxnSpLocks/>
          </p:cNvCxnSpPr>
          <p:nvPr/>
        </p:nvCxnSpPr>
        <p:spPr>
          <a:xfrm>
            <a:off x="5285255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983F3BA0-7829-5A42-BCF6-2822E8713521}"/>
              </a:ext>
            </a:extLst>
          </p:cNvPr>
          <p:cNvCxnSpPr>
            <a:cxnSpLocks/>
          </p:cNvCxnSpPr>
          <p:nvPr/>
        </p:nvCxnSpPr>
        <p:spPr>
          <a:xfrm>
            <a:off x="7185314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B266AC6A-0195-D44C-9F0C-E28D94A1A414}"/>
              </a:ext>
            </a:extLst>
          </p:cNvPr>
          <p:cNvCxnSpPr>
            <a:cxnSpLocks/>
          </p:cNvCxnSpPr>
          <p:nvPr/>
        </p:nvCxnSpPr>
        <p:spPr>
          <a:xfrm>
            <a:off x="9107227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DC1EB67F-9BB2-DD45-9FA9-518C4C3673D5}"/>
              </a:ext>
            </a:extLst>
          </p:cNvPr>
          <p:cNvCxnSpPr>
            <a:cxnSpLocks/>
          </p:cNvCxnSpPr>
          <p:nvPr/>
        </p:nvCxnSpPr>
        <p:spPr>
          <a:xfrm>
            <a:off x="10844540" y="1978088"/>
            <a:ext cx="1" cy="3828489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59126D56-2AF5-A64F-8D11-436F40F3AD3E}"/>
              </a:ext>
            </a:extLst>
          </p:cNvPr>
          <p:cNvSpPr txBox="1"/>
          <p:nvPr/>
        </p:nvSpPr>
        <p:spPr>
          <a:xfrm>
            <a:off x="3439479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A54135D-3E3F-CA45-905E-8266A21B17CC}"/>
              </a:ext>
            </a:extLst>
          </p:cNvPr>
          <p:cNvSpPr txBox="1"/>
          <p:nvPr/>
        </p:nvSpPr>
        <p:spPr>
          <a:xfrm>
            <a:off x="5320832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B2DB575-D68A-E948-AF28-24C88612F8A3}"/>
              </a:ext>
            </a:extLst>
          </p:cNvPr>
          <p:cNvSpPr txBox="1"/>
          <p:nvPr/>
        </p:nvSpPr>
        <p:spPr>
          <a:xfrm>
            <a:off x="7265243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6742C25D-782C-C94D-91EB-EFA381CC181B}"/>
              </a:ext>
            </a:extLst>
          </p:cNvPr>
          <p:cNvSpPr txBox="1"/>
          <p:nvPr/>
        </p:nvSpPr>
        <p:spPr>
          <a:xfrm>
            <a:off x="9146596" y="5942943"/>
            <a:ext cx="184577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>
                <a:solidFill>
                  <a:srgbClr val="737373"/>
                </a:solidFill>
              </a:rPr>
              <a:t>Q4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7C76F4-D6CE-9448-9637-B895934B0086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oll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DFF167-8C27-9978-8CE2-2E71DA84BA1A}"/>
              </a:ext>
            </a:extLst>
          </p:cNvPr>
          <p:cNvSpPr/>
          <p:nvPr/>
        </p:nvSpPr>
        <p:spPr>
          <a:xfrm>
            <a:off x="311727" y="1424353"/>
            <a:ext cx="11565346" cy="47859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823975-DE2A-4945-8A09-E91C38B2E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Placeholder </a:t>
            </a: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DA7205D0-F73E-F047-913F-22C3C50498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482" y="1679583"/>
            <a:ext cx="8282846" cy="427265"/>
          </a:xfrm>
        </p:spPr>
        <p:txBody>
          <a:bodyPr anchor="t"/>
          <a:lstStyle>
            <a:lvl1pPr marL="10800" indent="-10800">
              <a:lnSpc>
                <a:spcPct val="100000"/>
              </a:lnSpc>
              <a:buNone/>
              <a:def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Poll question placeholder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96AA1AF8-37FB-334D-8F7B-9809BA2A6E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482" y="2596207"/>
            <a:ext cx="8282846" cy="2508635"/>
          </a:xfrm>
        </p:spPr>
        <p:txBody>
          <a:bodyPr anchor="t">
            <a:spAutoFit/>
          </a:bodyPr>
          <a:lstStyle>
            <a:lvl1pPr marL="361950" marR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en-PH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/>
              <a:t>Question 1.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2.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3.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4.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5. This is a placeholder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0FDAD-7F6E-5A41-9CED-6A37D9CFAC5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Poll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DFF167-8C27-9978-8CE2-2E71DA84BA1A}"/>
              </a:ext>
            </a:extLst>
          </p:cNvPr>
          <p:cNvSpPr/>
          <p:nvPr/>
        </p:nvSpPr>
        <p:spPr>
          <a:xfrm>
            <a:off x="311727" y="1424353"/>
            <a:ext cx="11565346" cy="478594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326AA9-1F01-F14E-B6D6-6523282E90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Page Title Placeholder 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56707061-5937-9347-9B21-74E66A3581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7482" y="1679583"/>
            <a:ext cx="8282846" cy="427265"/>
          </a:xfrm>
        </p:spPr>
        <p:txBody>
          <a:bodyPr anchor="t"/>
          <a:lstStyle>
            <a:lvl1pPr marL="10800" indent="-10800">
              <a:lnSpc>
                <a:spcPct val="100000"/>
              </a:lnSpc>
              <a:buNone/>
              <a:defRPr lang="en-US" sz="24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Poll question placeholder</a:t>
            </a:r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96907A31-DAF5-9349-B784-8C2C5B80BE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7482" y="2596207"/>
            <a:ext cx="8282846" cy="2508635"/>
          </a:xfrm>
        </p:spPr>
        <p:txBody>
          <a:bodyPr anchor="t">
            <a:spAutoFit/>
          </a:bodyPr>
          <a:lstStyle>
            <a:lvl1pPr marL="361950" marR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lang="en-PH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r>
              <a:rPr lang="en-US"/>
              <a:t>Question 1.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2.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3.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4. This is a placeholder</a:t>
            </a:r>
          </a:p>
          <a:p>
            <a:pPr marL="361950" marR="0" lvl="0" indent="-36195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Question 5. This is a placeholder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25597-AD28-154F-81F8-0D59302BE98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F6AD76-78B0-FFD7-ADFA-F5D0AFFEB1F3}"/>
              </a:ext>
            </a:extLst>
          </p:cNvPr>
          <p:cNvSpPr/>
          <p:nvPr/>
        </p:nvSpPr>
        <p:spPr>
          <a:xfrm>
            <a:off x="311727" y="310394"/>
            <a:ext cx="11565346" cy="623587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01B0E-588F-7AFB-00CD-7CC5C9915B79}"/>
              </a:ext>
            </a:extLst>
          </p:cNvPr>
          <p:cNvSpPr txBox="1"/>
          <p:nvPr/>
        </p:nvSpPr>
        <p:spPr>
          <a:xfrm>
            <a:off x="5445822" y="592364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actian.com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CAF89D-ABEC-A649-8967-0B9619ADB1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509" y="4248734"/>
            <a:ext cx="3454095" cy="219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ECEF6-9443-0D4A-B13F-72E09D0512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45388" y="2434068"/>
            <a:ext cx="5101225" cy="12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8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87E64C-887F-E17E-BF9A-ADAD8CB48E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27" y="310394"/>
            <a:ext cx="11565346" cy="62358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701B0E-588F-7AFB-00CD-7CC5C9915B79}"/>
              </a:ext>
            </a:extLst>
          </p:cNvPr>
          <p:cNvSpPr txBox="1"/>
          <p:nvPr/>
        </p:nvSpPr>
        <p:spPr>
          <a:xfrm>
            <a:off x="5445822" y="5923643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actian.com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3449D9-3380-044E-A210-E2EA78B86D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1509" y="4248734"/>
            <a:ext cx="3454095" cy="219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9690CA-33F8-A04D-A9C4-155AB8279B3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45388" y="2434068"/>
            <a:ext cx="5101225" cy="120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1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A68A6-4DD2-E49D-D64E-062F53D33B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791DDB-21F8-4E04-61FE-09686A728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BCD3-EFE3-4C39-A512-FAF59E37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12AD4-2690-9B27-B929-AFD798AC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2CECA-2D12-1253-D9E4-600D77EEA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1A828-9530-4B19-962D-A5885551D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16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D8B61AA-6CB5-4548-8A30-7092021DB903}"/>
              </a:ext>
            </a:extLst>
          </p:cNvPr>
          <p:cNvSpPr/>
          <p:nvPr userDrawn="1"/>
        </p:nvSpPr>
        <p:spPr>
          <a:xfrm>
            <a:off x="439386" y="6388923"/>
            <a:ext cx="415389" cy="30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875A86-5D85-5C7E-4BBA-255BDCA14980}"/>
              </a:ext>
            </a:extLst>
          </p:cNvPr>
          <p:cNvSpPr/>
          <p:nvPr userDrawn="1"/>
        </p:nvSpPr>
        <p:spPr>
          <a:xfrm>
            <a:off x="311727" y="310393"/>
            <a:ext cx="5044484" cy="6236208"/>
          </a:xfrm>
          <a:custGeom>
            <a:avLst/>
            <a:gdLst>
              <a:gd name="connsiteX0" fmla="*/ 0 w 5044484"/>
              <a:gd name="connsiteY0" fmla="*/ 0 h 6236208"/>
              <a:gd name="connsiteX1" fmla="*/ 2564520 w 5044484"/>
              <a:gd name="connsiteY1" fmla="*/ 0 h 6236208"/>
              <a:gd name="connsiteX2" fmla="*/ 5044484 w 5044484"/>
              <a:gd name="connsiteY2" fmla="*/ 0 h 6236208"/>
              <a:gd name="connsiteX3" fmla="*/ 2564520 w 5044484"/>
              <a:gd name="connsiteY3" fmla="*/ 6236208 h 6236208"/>
              <a:gd name="connsiteX4" fmla="*/ 0 w 5044484"/>
              <a:gd name="connsiteY4" fmla="*/ 6236208 h 6236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4484" h="6236208">
                <a:moveTo>
                  <a:pt x="0" y="0"/>
                </a:moveTo>
                <a:lnTo>
                  <a:pt x="2564520" y="0"/>
                </a:lnTo>
                <a:lnTo>
                  <a:pt x="5044484" y="0"/>
                </a:lnTo>
                <a:lnTo>
                  <a:pt x="2564520" y="6236208"/>
                </a:lnTo>
                <a:lnTo>
                  <a:pt x="0" y="623620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15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0ADC456-B1CB-A1C1-5444-9EAD99C90D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084532" y="1104886"/>
            <a:ext cx="6571596" cy="2374953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3600" b="1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Presentation Title Multiple Line Title Length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83EA9DBF-3431-D988-62BF-B332F399A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084532" y="3659760"/>
            <a:ext cx="6571596" cy="1269714"/>
          </a:xfrm>
          <a:noFill/>
        </p:spPr>
        <p:txBody>
          <a:bodyPr wrap="square" lIns="91440" tIns="0" rIns="91440" bIns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>
                <a:tab pos="457200" algn="l"/>
              </a:tabLst>
              <a:defRPr sz="25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>
                <a:effectLst/>
                <a:latin typeface="Arial" panose="020B0604020202020204" pitchFamily="34" charset="0"/>
              </a:rPr>
              <a:t>Subtitle Placeholder Multiple Line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Length Which Extends To Two Lines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EC4C8CB-0017-9907-9E53-DD1A1BF74D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084532" y="5109396"/>
            <a:ext cx="6571596" cy="643718"/>
          </a:xfrm>
          <a:noFill/>
        </p:spPr>
        <p:txBody>
          <a:bodyPr wrap="square" lIns="91440" tIns="0" rIns="91440" bIns="0" anchor="b" anchorCtr="0">
            <a:no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>
                <a:tab pos="457200" algn="l"/>
              </a:tabLst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1">
                <a:solidFill>
                  <a:schemeClr val="bg1">
                    <a:lumMod val="85000"/>
                  </a:schemeClr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b="0">
                <a:solidFill>
                  <a:schemeClr val="bg1">
                    <a:lumMod val="85000"/>
                  </a:schemeClr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200"/>
              </a:spcBef>
              <a:spcAft>
                <a:spcPts val="800"/>
              </a:spcAft>
              <a:buFont typeface="Arial" panose="020B0604020202020204" pitchFamily="34" charset="0"/>
              <a:buChar char="​"/>
              <a:defRPr sz="1800" b="0">
                <a:solidFill>
                  <a:schemeClr val="bg1">
                    <a:lumMod val="85000"/>
                  </a:schemeClr>
                </a:solidFill>
              </a:defRPr>
            </a:lvl5pPr>
            <a:lvl6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6pPr>
            <a:lvl7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7pPr>
            <a:lvl8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8pPr>
            <a:lvl9pPr marL="0" indent="0" algn="ctr">
              <a:lnSpc>
                <a:spcPct val="85000"/>
              </a:lnSpc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​"/>
              <a:defRPr sz="1400" b="0">
                <a:solidFill>
                  <a:schemeClr val="bg1"/>
                </a:solidFill>
              </a:defRPr>
            </a:lvl9pPr>
          </a:lstStyle>
          <a:p>
            <a:r>
              <a:rPr lang="en-US" b="1">
                <a:effectLst/>
                <a:latin typeface="Arial" panose="020B0604020202020204" pitchFamily="34" charset="0"/>
              </a:rPr>
              <a:t>Presenter Name</a:t>
            </a:r>
            <a:r>
              <a:rPr lang="en-US">
                <a:effectLst/>
                <a:latin typeface="Arial" panose="020B0604020202020204" pitchFamily="34" charset="0"/>
              </a:rPr>
              <a:t>, Presenter Title </a:t>
            </a:r>
            <a:br>
              <a:rPr lang="en-US">
                <a:effectLst/>
                <a:latin typeface="Arial" panose="020B0604020202020204" pitchFamily="34" charset="0"/>
              </a:rPr>
            </a:br>
            <a:r>
              <a:rPr lang="en-US">
                <a:effectLst/>
                <a:latin typeface="Arial" panose="020B0604020202020204" pitchFamily="34" charset="0"/>
              </a:rPr>
              <a:t>Month #,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6515B0-56E8-2AB7-2EBD-807E96BCB144}"/>
              </a:ext>
            </a:extLst>
          </p:cNvPr>
          <p:cNvSpPr txBox="1"/>
          <p:nvPr userDrawn="1"/>
        </p:nvSpPr>
        <p:spPr>
          <a:xfrm>
            <a:off x="863270" y="6249456"/>
            <a:ext cx="1264770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Copyright © 2025 Actian Corporation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E640ACC-655E-1749-A79B-B82F175C62F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2365" y="1178597"/>
            <a:ext cx="3587345" cy="112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57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7FFDBBAE-304B-8B4B-BABA-E93A9BE7DDE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99314" y="1562743"/>
            <a:ext cx="1182001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679BD41-D875-B247-BC88-570524BA71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24896" y="1562743"/>
            <a:ext cx="1172376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4B61C-8DE1-724E-B2AA-4308C23FFB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80103" y="1562743"/>
            <a:ext cx="1145171" cy="993775"/>
          </a:xfrm>
        </p:spPr>
        <p:txBody>
          <a:bodyPr anchor="ctr"/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11500" b="1" kern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lang="en-US" sz="6000" b="1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6996CE65-1B97-E24D-9E1E-AF58B476A3F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483934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indent="0">
              <a:buNone/>
            </a:pPr>
            <a:r>
              <a:rPr lang="en-US" sz="2100"/>
              <a:t>Enter Third Key Takeaway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C27019E1-5694-A146-8040-C3F37633C78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63164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indent="0">
              <a:buNone/>
            </a:pPr>
            <a:r>
              <a:rPr lang="en-US" sz="2100"/>
              <a:t>Enter Second Key Takeaway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D2AFC7-EE98-E142-B336-8AF28FA413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125538" y="2892872"/>
            <a:ext cx="2654300" cy="2569862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00"/>
              <a:t>Enter First Key Takeaway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DFF88CD-4736-ED44-A53A-CDEB6917D0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482" y="395492"/>
            <a:ext cx="11033388" cy="715294"/>
          </a:xfrm>
        </p:spPr>
        <p:txBody>
          <a:bodyPr anchor="b">
            <a:noAutofit/>
          </a:bodyPr>
          <a:lstStyle>
            <a:lvl1pPr>
              <a:defRPr lang="en-US" b="1" smtClean="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Key Takeaways</a:t>
            </a:r>
            <a:endParaRPr lang="en-US">
              <a:solidFill>
                <a:srgbClr val="F7884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C4E7235B-9768-D03C-70F4-A96403D5DB1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33278" y="6470048"/>
            <a:ext cx="2743200" cy="123111"/>
          </a:xfrm>
        </p:spPr>
        <p:txBody>
          <a:bodyPr/>
          <a:lstStyle/>
          <a:p>
            <a:r>
              <a:rPr lang="en-US"/>
              <a:t>Copyright © 2025 Actian Corporation</a:t>
            </a:r>
          </a:p>
        </p:txBody>
      </p:sp>
    </p:spTree>
    <p:extLst>
      <p:ext uri="{BB962C8B-B14F-4D97-AF65-F5344CB8AC3E}">
        <p14:creationId xmlns:p14="http://schemas.microsoft.com/office/powerpoint/2010/main" val="133933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8" Type="http://schemas.openxmlformats.org/officeDocument/2006/relationships/image" Target="../media/image2.png"/><Relationship Id="rId5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theme" Target="../theme/theme2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57" Type="http://schemas.openxmlformats.org/officeDocument/2006/relationships/image" Target="../media/image1.emf"/><Relationship Id="rId10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56FA7-97CD-CC44-A8FE-03ECA54A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81" y="395492"/>
            <a:ext cx="11033388" cy="7152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B083E24-8154-9543-A6CC-28C5F5B3C69F}"/>
              </a:ext>
            </a:extLst>
          </p:cNvPr>
          <p:cNvSpPr txBox="1">
            <a:spLocks/>
          </p:cNvSpPr>
          <p:nvPr/>
        </p:nvSpPr>
        <p:spPr>
          <a:xfrm>
            <a:off x="509751" y="6393655"/>
            <a:ext cx="328449" cy="2516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50" b="0" i="0" kern="1200" smtClean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50" b="0" i="0" kern="120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9CCF6D0-5C39-FA42-8DFA-C3C8D198B30B}"/>
              </a:ext>
            </a:extLst>
          </p:cNvPr>
          <p:cNvSpPr txBox="1">
            <a:spLocks/>
          </p:cNvSpPr>
          <p:nvPr userDrawn="1"/>
        </p:nvSpPr>
        <p:spPr>
          <a:xfrm>
            <a:off x="509751" y="6393655"/>
            <a:ext cx="328449" cy="2516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50" b="0" i="0" kern="1200" smtClean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50" b="0" i="0" kern="120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6331420-2A96-264C-8710-CDCAFB346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3278" y="6470047"/>
            <a:ext cx="27432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Copyright © 2025 Actian Corporation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ADBA48-0344-6447-B080-904752F0B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482" y="1600200"/>
            <a:ext cx="11033388" cy="461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30761E-1058-AE46-808B-05F1BF8A8B23}"/>
              </a:ext>
            </a:extLst>
          </p:cNvPr>
          <p:cNvSpPr/>
          <p:nvPr userDrawn="1"/>
        </p:nvSpPr>
        <p:spPr>
          <a:xfrm>
            <a:off x="587482" y="6446965"/>
            <a:ext cx="171522" cy="169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fld id="{233707B4-AEDC-BC43-B2A3-31B9137B1060}" type="slidenum">
              <a:rPr lang="en-US" sz="1100" smtClean="0">
                <a:solidFill>
                  <a:schemeClr val="accent2"/>
                </a:solidFill>
              </a:rPr>
              <a:pPr/>
              <a:t>‹#›</a:t>
            </a:fld>
            <a:endParaRPr lang="en-US" sz="110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23A433-2F81-B043-B34E-B79703C0E17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0845800" y="5511800"/>
            <a:ext cx="1346200" cy="1346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4EFB42-FD67-F841-8275-95E1F6827F2F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8989726" y="6253574"/>
            <a:ext cx="2498957" cy="380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9635D0C-ED5D-BBAC-76FC-BD295812C72F}"/>
              </a:ext>
            </a:extLst>
          </p:cNvPr>
          <p:cNvGrpSpPr/>
          <p:nvPr userDrawn="1"/>
        </p:nvGrpSpPr>
        <p:grpSpPr>
          <a:xfrm>
            <a:off x="484492" y="5942262"/>
            <a:ext cx="7893935" cy="394592"/>
            <a:chOff x="324090" y="6191354"/>
            <a:chExt cx="8611565" cy="430464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5508DB59-BB02-FD15-F4F2-9E702343C074}"/>
                </a:ext>
              </a:extLst>
            </p:cNvPr>
            <p:cNvSpPr/>
            <p:nvPr/>
          </p:nvSpPr>
          <p:spPr>
            <a:xfrm>
              <a:off x="324090" y="6191354"/>
              <a:ext cx="8611565" cy="4304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7EC750-EE45-ED82-4E3C-2163EC1A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62579" y="6257258"/>
              <a:ext cx="8334586" cy="298656"/>
            </a:xfrm>
            <a:prstGeom prst="roundRect">
              <a:avLst>
                <a:gd name="adj" fmla="val 50000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319177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4950" indent="-23495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77850" indent="-2238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33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33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pos="360">
          <p15:clr>
            <a:srgbClr val="F26B43"/>
          </p15:clr>
        </p15:guide>
        <p15:guide id="24" orient="horz" pos="408">
          <p15:clr>
            <a:srgbClr val="F26B43"/>
          </p15:clr>
        </p15:guide>
        <p15:guide id="25" orient="horz" pos="1008">
          <p15:clr>
            <a:srgbClr val="F26B43"/>
          </p15:clr>
        </p15:guide>
        <p15:guide id="26" orient="horz" pos="3912">
          <p15:clr>
            <a:srgbClr val="F26B43"/>
          </p15:clr>
        </p15:guide>
        <p15:guide id="27" orient="horz" pos="1296">
          <p15:clr>
            <a:srgbClr val="F26B43"/>
          </p15:clr>
        </p15:guide>
        <p15:guide id="28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F56FA7-97CD-CC44-A8FE-03ECA54A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82" y="395492"/>
            <a:ext cx="10515600" cy="71529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AB083E24-8154-9543-A6CC-28C5F5B3C69F}"/>
              </a:ext>
            </a:extLst>
          </p:cNvPr>
          <p:cNvSpPr txBox="1">
            <a:spLocks/>
          </p:cNvSpPr>
          <p:nvPr/>
        </p:nvSpPr>
        <p:spPr>
          <a:xfrm>
            <a:off x="509751" y="6393655"/>
            <a:ext cx="328449" cy="2516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50" b="0" i="0" kern="1200" smtClean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50" b="0" i="0" kern="120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9CCF6D0-5C39-FA42-8DFA-C3C8D198B30B}"/>
              </a:ext>
            </a:extLst>
          </p:cNvPr>
          <p:cNvSpPr txBox="1">
            <a:spLocks/>
          </p:cNvSpPr>
          <p:nvPr/>
        </p:nvSpPr>
        <p:spPr>
          <a:xfrm>
            <a:off x="509751" y="6393655"/>
            <a:ext cx="328449" cy="25160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250" b="0" i="0" kern="1200" smtClean="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898C9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250" b="0" i="0" kern="1200">
                <a:solidFill>
                  <a:schemeClr val="bg1">
                    <a:lumMod val="8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endParaRPr lang="en-US" sz="1000">
              <a:solidFill>
                <a:schemeClr val="tx2"/>
              </a:solidFill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6331420-2A96-264C-8710-CDCAFB3469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3278" y="6470047"/>
            <a:ext cx="27432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1E4185-A7DB-4C11-932F-27A2F2CE0E6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ADBA48-0344-6447-B080-904752F0B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482" y="1600200"/>
            <a:ext cx="10515600" cy="461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30761E-1058-AE46-808B-05F1BF8A8B23}"/>
              </a:ext>
            </a:extLst>
          </p:cNvPr>
          <p:cNvSpPr/>
          <p:nvPr/>
        </p:nvSpPr>
        <p:spPr>
          <a:xfrm>
            <a:off x="587482" y="6446965"/>
            <a:ext cx="171522" cy="16927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fld id="{233707B4-AEDC-BC43-B2A3-31B9137B1060}" type="slidenum">
              <a:rPr lang="en-US" sz="1100" smtClean="0">
                <a:solidFill>
                  <a:schemeClr val="accent2"/>
                </a:solidFill>
              </a:rPr>
              <a:pPr/>
              <a:t>‹#›</a:t>
            </a:fld>
            <a:endParaRPr lang="en-US" sz="1100">
              <a:solidFill>
                <a:schemeClr val="accent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23A433-2F81-B043-B34E-B79703C0E178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10845800" y="5511800"/>
            <a:ext cx="1346200" cy="1346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4EFB42-FD67-F841-8275-95E1F6827F2F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8989726" y="6253574"/>
            <a:ext cx="2498957" cy="38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9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  <p:sldLayoutId id="2147483708" r:id="rId24"/>
    <p:sldLayoutId id="2147483709" r:id="rId25"/>
    <p:sldLayoutId id="2147483710" r:id="rId26"/>
    <p:sldLayoutId id="2147483711" r:id="rId27"/>
    <p:sldLayoutId id="2147483712" r:id="rId28"/>
    <p:sldLayoutId id="2147483713" r:id="rId29"/>
    <p:sldLayoutId id="2147483714" r:id="rId30"/>
    <p:sldLayoutId id="2147483715" r:id="rId31"/>
    <p:sldLayoutId id="2147483716" r:id="rId32"/>
    <p:sldLayoutId id="2147483717" r:id="rId33"/>
    <p:sldLayoutId id="2147483718" r:id="rId34"/>
    <p:sldLayoutId id="2147483719" r:id="rId35"/>
    <p:sldLayoutId id="2147483720" r:id="rId36"/>
    <p:sldLayoutId id="2147483721" r:id="rId37"/>
    <p:sldLayoutId id="2147483722" r:id="rId38"/>
    <p:sldLayoutId id="2147483723" r:id="rId39"/>
    <p:sldLayoutId id="2147483724" r:id="rId40"/>
    <p:sldLayoutId id="2147483725" r:id="rId41"/>
    <p:sldLayoutId id="2147483726" r:id="rId42"/>
    <p:sldLayoutId id="2147483727" r:id="rId43"/>
    <p:sldLayoutId id="2147483728" r:id="rId44"/>
    <p:sldLayoutId id="2147483729" r:id="rId45"/>
    <p:sldLayoutId id="2147483730" r:id="rId46"/>
    <p:sldLayoutId id="2147483731" r:id="rId47"/>
    <p:sldLayoutId id="2147483732" r:id="rId48"/>
    <p:sldLayoutId id="2147483733" r:id="rId49"/>
    <p:sldLayoutId id="2147483734" r:id="rId50"/>
    <p:sldLayoutId id="2147483735" r:id="rId51"/>
    <p:sldLayoutId id="2147483736" r:id="rId52"/>
    <p:sldLayoutId id="2147483737" r:id="rId53"/>
    <p:sldLayoutId id="2147483738" r:id="rId54"/>
    <p:sldLayoutId id="2147483739" r:id="rId5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b="1" i="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34950" indent="-23495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77850" indent="-22383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tabLst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33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33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75" indent="-2222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pos="360">
          <p15:clr>
            <a:srgbClr val="F26B43"/>
          </p15:clr>
        </p15:guide>
        <p15:guide id="24" orient="horz" pos="408">
          <p15:clr>
            <a:srgbClr val="F26B43"/>
          </p15:clr>
        </p15:guide>
        <p15:guide id="25" orient="horz" pos="1008">
          <p15:clr>
            <a:srgbClr val="F26B43"/>
          </p15:clr>
        </p15:guide>
        <p15:guide id="26" orient="horz" pos="3912">
          <p15:clr>
            <a:srgbClr val="F26B43"/>
          </p15:clr>
        </p15:guide>
        <p15:guide id="27" orient="horz" pos="1296">
          <p15:clr>
            <a:srgbClr val="F26B43"/>
          </p15:clr>
        </p15:guide>
        <p15:guide id="2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25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18/10/relationships/comments" Target="../comments/modernComment_11A_77D267A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18/10/relationships/comments" Target="../comments/modernComment_11B_4489B0AB.xm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2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image" Target="../media/image26.jpeg"/><Relationship Id="rId7" Type="http://schemas.microsoft.com/office/2007/relationships/hdphoto" Target="../media/hdphoto2.wdp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32.png"/><Relationship Id="rId15" Type="http://schemas.openxmlformats.org/officeDocument/2006/relationships/image" Target="../media/image47.png"/><Relationship Id="rId10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13" title="Blue Lit Dots">
            <a:hlinkClick r:id="" action="ppaction://media"/>
            <a:extLst>
              <a:ext uri="{FF2B5EF4-FFF2-40B4-BE49-F238E27FC236}">
                <a16:creationId xmlns:a16="http://schemas.microsoft.com/office/drawing/2014/main" id="{743955C0-D087-A6B2-C15E-A6EB9C801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7F2F3D-A660-7108-D1A6-B128352DD46B}"/>
              </a:ext>
            </a:extLst>
          </p:cNvPr>
          <p:cNvSpPr/>
          <p:nvPr/>
        </p:nvSpPr>
        <p:spPr>
          <a:xfrm>
            <a:off x="0" y="0"/>
            <a:ext cx="12192000" cy="6863185"/>
          </a:xfrm>
          <a:prstGeom prst="rect">
            <a:avLst/>
          </a:prstGeom>
          <a:gradFill flip="none" rotWithShape="1">
            <a:gsLst>
              <a:gs pos="93000">
                <a:srgbClr val="AAFFFF">
                  <a:alpha val="78198"/>
                </a:srgbClr>
              </a:gs>
              <a:gs pos="39000">
                <a:srgbClr val="000032">
                  <a:alpha val="30000"/>
                </a:srgbClr>
              </a:gs>
              <a:gs pos="75000">
                <a:srgbClr val="3C91FF">
                  <a:alpha val="60321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CLTech Roobert Light" pitchFamily="2" charset="77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D5B5FC-B7C1-E306-A2D6-14EC119A0E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7000"/>
          </a:blip>
          <a:stretch>
            <a:fillRect/>
          </a:stretch>
        </p:blipFill>
        <p:spPr>
          <a:xfrm flipH="1">
            <a:off x="1477108" y="-5185"/>
            <a:ext cx="10712424" cy="686318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A7DB1DF-5775-11CF-3FBC-347F2F175F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6436" y="660439"/>
            <a:ext cx="1731786" cy="404083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5640CB60-6D79-0900-48E4-F0975419199B}"/>
              </a:ext>
            </a:extLst>
          </p:cNvPr>
          <p:cNvSpPr txBox="1">
            <a:spLocks/>
          </p:cNvSpPr>
          <p:nvPr/>
        </p:nvSpPr>
        <p:spPr>
          <a:xfrm>
            <a:off x="575142" y="2845398"/>
            <a:ext cx="10970417" cy="311187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34950" indent="-2349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7850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75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500" b="1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Keynote:</a:t>
            </a:r>
            <a:br>
              <a:rPr lang="en-US" sz="5500" b="1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500" b="1" spc="-7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Organizing and Searching </a:t>
            </a:r>
            <a:r>
              <a:rPr kumimoji="0" lang="en-US" sz="55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</a:t>
            </a:r>
            <a:br>
              <a:rPr kumimoji="0" lang="en-US" sz="55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5500" b="1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with AI, for AI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CDAO Germany, Munich, April 28-29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7842CD-BCAC-4CF5-8780-76E2E32BF94E}"/>
              </a:ext>
            </a:extLst>
          </p:cNvPr>
          <p:cNvCxnSpPr>
            <a:cxnSpLocks/>
          </p:cNvCxnSpPr>
          <p:nvPr/>
        </p:nvCxnSpPr>
        <p:spPr>
          <a:xfrm>
            <a:off x="620384" y="2029830"/>
            <a:ext cx="10955955" cy="10228"/>
          </a:xfrm>
          <a:prstGeom prst="line">
            <a:avLst/>
          </a:prstGeom>
          <a:ln w="25400">
            <a:gradFill flip="none" rotWithShape="1">
              <a:gsLst>
                <a:gs pos="48000">
                  <a:schemeClr val="bg1"/>
                </a:gs>
                <a:gs pos="99000">
                  <a:schemeClr val="bg1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80DCE6E-4C29-84BB-79A8-A6836421C20C}"/>
              </a:ext>
            </a:extLst>
          </p:cNvPr>
          <p:cNvSpPr txBox="1">
            <a:spLocks/>
          </p:cNvSpPr>
          <p:nvPr/>
        </p:nvSpPr>
        <p:spPr>
          <a:xfrm>
            <a:off x="8248871" y="2312432"/>
            <a:ext cx="3296689" cy="677108"/>
          </a:xfrm>
          <a:prstGeom prst="rect">
            <a:avLst/>
          </a:prstGeom>
        </p:spPr>
        <p:txBody>
          <a:bodyPr vert="horz" wrap="square" lIns="90000" tIns="45720" rIns="91440" bIns="45720" rtlCol="0" anchor="t">
            <a:spAutoFit/>
          </a:bodyPr>
          <a:lstStyle>
            <a:lvl1pPr marL="234950" indent="-2349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7850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75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Ole Olesen-Bagneux (O2)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VP, Chief Evangelist &amp; Author, PhD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AD24EF-9B20-F6EE-DD5A-B07EE7C19459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3314">
            <a:off x="5533444" y="3438415"/>
            <a:ext cx="18138094" cy="18141696"/>
          </a:xfrm>
          <a:prstGeom prst="ellipse">
            <a:avLst/>
          </a:prstGeom>
          <a:solidFill>
            <a:schemeClr val="accent4">
              <a:lumMod val="10000"/>
            </a:schemeClr>
          </a:solidFill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2564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41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573F2AF-943A-C6B7-66C1-453D8605B80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3314">
            <a:off x="5954649" y="-2983020"/>
            <a:ext cx="18138094" cy="18141696"/>
          </a:xfrm>
          <a:prstGeom prst="ellipse">
            <a:avLst/>
          </a:prstGeom>
          <a:noFill/>
          <a:effectLst>
            <a:softEdge rad="1270000"/>
          </a:effectLst>
        </p:spPr>
      </p:pic>
      <p:sp>
        <p:nvSpPr>
          <p:cNvPr id="42" name="Title 2">
            <a:extLst>
              <a:ext uri="{FF2B5EF4-FFF2-40B4-BE49-F238E27FC236}">
                <a16:creationId xmlns:a16="http://schemas.microsoft.com/office/drawing/2014/main" id="{67BF4879-B51C-26AA-F79B-0A4DEA5A0915}"/>
              </a:ext>
            </a:extLst>
          </p:cNvPr>
          <p:cNvSpPr txBox="1">
            <a:spLocks/>
          </p:cNvSpPr>
          <p:nvPr/>
        </p:nvSpPr>
        <p:spPr>
          <a:xfrm>
            <a:off x="571500" y="460645"/>
            <a:ext cx="8157632" cy="75713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00" b="0" i="0" kern="1200" smtClean="0">
                <a:solidFill>
                  <a:schemeClr val="accent1"/>
                </a:solidFill>
                <a:effectLst/>
                <a:latin typeface="HCLTech Roobert Light" pitchFamily="2" charset="77"/>
                <a:ea typeface="+mj-ea"/>
                <a:cs typeface="HCLTech Roobert Ligh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Ole Olesen-Bagneux (O2)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A4E22D1-8F7E-5EE7-BBA8-A63E6642D7B6}"/>
              </a:ext>
            </a:extLst>
          </p:cNvPr>
          <p:cNvSpPr txBox="1">
            <a:spLocks/>
          </p:cNvSpPr>
          <p:nvPr/>
        </p:nvSpPr>
        <p:spPr>
          <a:xfrm>
            <a:off x="662935" y="1588706"/>
            <a:ext cx="5287075" cy="30931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34950" indent="-23495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7850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336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3375" indent="-2222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5F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VP, Chief Evangelist in Actian, telling the story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5F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5F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Actian Data Intelligence Platform.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 author based out of Copenhagen, Denmark.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Fundamentals of Metadata Management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(O'Reilly, 2025)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Enterprise Data Catalog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(O'Reilly, 2023)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Rethinking Data &amp; AI tech with a PhD in Library- and Information Science.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17147FF-434C-327D-40E2-049A24EDFA52}"/>
              </a:ext>
            </a:extLst>
          </p:cNvPr>
          <p:cNvCxnSpPr>
            <a:cxnSpLocks/>
          </p:cNvCxnSpPr>
          <p:nvPr/>
        </p:nvCxnSpPr>
        <p:spPr>
          <a:xfrm>
            <a:off x="662935" y="2316573"/>
            <a:ext cx="484886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8E1CF79-BFB6-0866-DF31-0ECD911DA962}"/>
              </a:ext>
            </a:extLst>
          </p:cNvPr>
          <p:cNvCxnSpPr>
            <a:cxnSpLocks/>
          </p:cNvCxnSpPr>
          <p:nvPr/>
        </p:nvCxnSpPr>
        <p:spPr>
          <a:xfrm>
            <a:off x="662935" y="3009510"/>
            <a:ext cx="484886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D33DBA-D7D6-8268-5811-8AC1362FBB13}"/>
              </a:ext>
            </a:extLst>
          </p:cNvPr>
          <p:cNvCxnSpPr>
            <a:cxnSpLocks/>
          </p:cNvCxnSpPr>
          <p:nvPr/>
        </p:nvCxnSpPr>
        <p:spPr>
          <a:xfrm>
            <a:off x="662300" y="3948053"/>
            <a:ext cx="4848860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91C055-EE59-4797-7B11-955F28AE523C}"/>
              </a:ext>
            </a:extLst>
          </p:cNvPr>
          <p:cNvGrpSpPr/>
          <p:nvPr/>
        </p:nvGrpSpPr>
        <p:grpSpPr>
          <a:xfrm>
            <a:off x="6294488" y="1173930"/>
            <a:ext cx="5193941" cy="5033626"/>
            <a:chOff x="5838336" y="891942"/>
            <a:chExt cx="5808232" cy="5628958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91A4E14-6D6B-21AA-9EE2-340CF98D7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8336" y="2691811"/>
              <a:ext cx="3246819" cy="1829556"/>
            </a:xfrm>
            <a:prstGeom prst="roundRect">
              <a:avLst>
                <a:gd name="adj" fmla="val 2421"/>
              </a:avLst>
            </a:prstGeom>
            <a:ln>
              <a:solidFill>
                <a:schemeClr val="tx2"/>
              </a:solidFill>
            </a:ln>
            <a:effectLst>
              <a:outerShdw blurRad="110325" dist="9461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281E63-77C5-EC98-FA93-C181E1D2C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174" t="1194" r="1836" b="2325"/>
            <a:stretch/>
          </p:blipFill>
          <p:spPr>
            <a:xfrm>
              <a:off x="9817768" y="3004457"/>
              <a:ext cx="1828800" cy="2330690"/>
            </a:xfrm>
            <a:prstGeom prst="roundRect">
              <a:avLst>
                <a:gd name="adj" fmla="val 2421"/>
              </a:avLst>
            </a:prstGeom>
            <a:ln>
              <a:solidFill>
                <a:schemeClr val="tx2"/>
              </a:solidFill>
            </a:ln>
            <a:effectLst>
              <a:outerShdw blurRad="110325" dist="9461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70EFFA7-6ED5-6191-3635-4A438198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331" t="1250" r="2319" b="1733"/>
            <a:stretch/>
          </p:blipFill>
          <p:spPr>
            <a:xfrm>
              <a:off x="8216199" y="4093958"/>
              <a:ext cx="1835675" cy="2426942"/>
            </a:xfrm>
            <a:prstGeom prst="roundRect">
              <a:avLst>
                <a:gd name="adj" fmla="val 2421"/>
              </a:avLst>
            </a:prstGeom>
            <a:ln>
              <a:solidFill>
                <a:schemeClr val="tx2"/>
              </a:solidFill>
            </a:ln>
            <a:effectLst>
              <a:outerShdw blurRad="110325" dist="9461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174CE4-F68E-679D-FB05-5EA22B28C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525" t="6970" r="4954" b="6379"/>
            <a:stretch/>
          </p:blipFill>
          <p:spPr>
            <a:xfrm>
              <a:off x="9822601" y="891942"/>
              <a:ext cx="1823967" cy="1796744"/>
            </a:xfrm>
            <a:prstGeom prst="roundRect">
              <a:avLst>
                <a:gd name="adj" fmla="val 2421"/>
              </a:avLst>
            </a:prstGeom>
            <a:ln>
              <a:solidFill>
                <a:schemeClr val="tx2"/>
              </a:solidFill>
            </a:ln>
            <a:effectLst>
              <a:outerShdw blurRad="110325" dist="9461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9B6FC352-D8B7-2B41-973B-52F95AB78F5D}"/>
              </a:ext>
            </a:extLst>
          </p:cNvPr>
          <p:cNvSpPr/>
          <p:nvPr/>
        </p:nvSpPr>
        <p:spPr>
          <a:xfrm rot="16200000">
            <a:off x="6785481" y="496040"/>
            <a:ext cx="3658103" cy="3824801"/>
          </a:xfrm>
          <a:prstGeom prst="ellipse">
            <a:avLst/>
          </a:prstGeom>
          <a:gradFill>
            <a:gsLst>
              <a:gs pos="71000">
                <a:schemeClr val="accent3">
                  <a:alpha val="13826"/>
                </a:schemeClr>
              </a:gs>
              <a:gs pos="0">
                <a:schemeClr val="accent1">
                  <a:alpha val="26964"/>
                </a:schemeClr>
              </a:gs>
            </a:gsLst>
            <a:lin ang="0" scaled="0"/>
          </a:gradFill>
          <a:ln w="22225">
            <a:noFill/>
          </a:ln>
          <a:effectLst>
            <a:glow>
              <a:schemeClr val="accent2">
                <a:satMod val="175000"/>
                <a:alpha val="40000"/>
              </a:schemeClr>
            </a:glow>
            <a:softEdge rad="63892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Picture Placeholder 24">
            <a:extLst>
              <a:ext uri="{FF2B5EF4-FFF2-40B4-BE49-F238E27FC236}">
                <a16:creationId xmlns:a16="http://schemas.microsoft.com/office/drawing/2014/main" id="{C39EA57C-4CC2-DA07-AB8A-3153A1B22C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8" r="448"/>
          <a:stretch/>
        </p:blipFill>
        <p:spPr>
          <a:xfrm>
            <a:off x="7467401" y="1157161"/>
            <a:ext cx="2005041" cy="2023181"/>
          </a:xfrm>
          <a:prstGeom prst="ellipse">
            <a:avLst/>
          </a:prstGeom>
          <a:ln>
            <a:noFill/>
          </a:ln>
          <a:effectLst>
            <a:outerShdw sx="1000" sy="1000" algn="tl" rotWithShape="0">
              <a:prstClr val="black"/>
            </a:outerShdw>
          </a:effec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278E138D-0927-56F3-9E17-82CD50C56EE6}"/>
              </a:ext>
            </a:extLst>
          </p:cNvPr>
          <p:cNvGrpSpPr>
            <a:grpSpLocks noChangeAspect="1"/>
          </p:cNvGrpSpPr>
          <p:nvPr/>
        </p:nvGrpSpPr>
        <p:grpSpPr>
          <a:xfrm>
            <a:off x="704410" y="6284289"/>
            <a:ext cx="7100048" cy="354908"/>
            <a:chOff x="324090" y="6191354"/>
            <a:chExt cx="8611565" cy="430464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148CDB2F-722D-C625-D3F6-1F855C96008D}"/>
                </a:ext>
              </a:extLst>
            </p:cNvPr>
            <p:cNvSpPr/>
            <p:nvPr/>
          </p:nvSpPr>
          <p:spPr>
            <a:xfrm>
              <a:off x="324090" y="6191354"/>
              <a:ext cx="8611565" cy="4304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979B723-7B08-B1B3-075D-4D605911B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2579" y="6257258"/>
              <a:ext cx="8334586" cy="298656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8DF081-19A7-BF57-9D29-5A55AAA5154B}"/>
              </a:ext>
            </a:extLst>
          </p:cNvPr>
          <p:cNvGrpSpPr/>
          <p:nvPr/>
        </p:nvGrpSpPr>
        <p:grpSpPr>
          <a:xfrm>
            <a:off x="6904925" y="2033093"/>
            <a:ext cx="5287075" cy="4824907"/>
            <a:chOff x="6904925" y="2033093"/>
            <a:chExt cx="5287075" cy="48249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593C53-3E52-6292-8394-BEFD9C30F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r="46550" b="52586"/>
            <a:stretch/>
          </p:blipFill>
          <p:spPr>
            <a:xfrm>
              <a:off x="6904925" y="2033093"/>
              <a:ext cx="5287075" cy="48249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DBEA7F-251C-37FA-3735-8D7A33EE5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63077" y="6207557"/>
              <a:ext cx="1687682" cy="5281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49823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4163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64B2E-193F-9539-FCC1-8136CF87A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629158-B233-B75A-2480-156E2EC9E49C}"/>
              </a:ext>
            </a:extLst>
          </p:cNvPr>
          <p:cNvPicPr>
            <a:picLocks/>
          </p:cNvPicPr>
          <p:nvPr/>
        </p:nvPicPr>
        <p:blipFill>
          <a:blip r:embed="rId4"/>
          <a:srcRect l="10" r="10"/>
          <a:stretch/>
        </p:blipFill>
        <p:spPr>
          <a:xfrm rot="11665167">
            <a:off x="4789109" y="4986876"/>
            <a:ext cx="19951903" cy="19955866"/>
          </a:xfrm>
          <a:prstGeom prst="ellipse">
            <a:avLst/>
          </a:prstGeom>
          <a:noFill/>
          <a:effectLst>
            <a:softEdge rad="127000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1CF778E-1F27-A2D3-AA79-18064238916C}"/>
              </a:ext>
            </a:extLst>
          </p:cNvPr>
          <p:cNvGrpSpPr/>
          <p:nvPr/>
        </p:nvGrpSpPr>
        <p:grpSpPr>
          <a:xfrm>
            <a:off x="0" y="-30364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B2D15E-83A4-3B9A-D6B1-7EFC76B961F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04163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blue wave of dots&#10;&#10;AI-generated content may be incorrect.">
              <a:extLst>
                <a:ext uri="{FF2B5EF4-FFF2-40B4-BE49-F238E27FC236}">
                  <a16:creationId xmlns:a16="http://schemas.microsoft.com/office/drawing/2014/main" id="{B2CF3B0F-EC18-6C56-2594-421E3F0BB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2" t="30929" r="3585"/>
            <a:stretch/>
          </p:blipFill>
          <p:spPr>
            <a:xfrm flipH="1">
              <a:off x="0" y="0"/>
              <a:ext cx="12192000" cy="5491826"/>
            </a:xfrm>
            <a:prstGeom prst="rect">
              <a:avLst/>
            </a:prstGeom>
          </p:spPr>
        </p:pic>
      </p:grpSp>
      <p:sp>
        <p:nvSpPr>
          <p:cNvPr id="42" name="Title 2">
            <a:extLst>
              <a:ext uri="{FF2B5EF4-FFF2-40B4-BE49-F238E27FC236}">
                <a16:creationId xmlns:a16="http://schemas.microsoft.com/office/drawing/2014/main" id="{E812F06B-AC82-0614-1C24-167DE5042702}"/>
              </a:ext>
            </a:extLst>
          </p:cNvPr>
          <p:cNvSpPr txBox="1">
            <a:spLocks/>
          </p:cNvSpPr>
          <p:nvPr/>
        </p:nvSpPr>
        <p:spPr>
          <a:xfrm>
            <a:off x="571500" y="460645"/>
            <a:ext cx="6703359" cy="1421928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00" b="0" i="0" kern="1200" smtClean="0">
                <a:solidFill>
                  <a:schemeClr val="accent1"/>
                </a:solidFill>
                <a:effectLst/>
                <a:latin typeface="HCLTech Roobert Light" pitchFamily="2" charset="77"/>
                <a:ea typeface="+mj-ea"/>
                <a:cs typeface="HCLTech Roobert Ligh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Setting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stage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8B27C0-FEAD-528D-8732-0EFEA3A82161}"/>
              </a:ext>
            </a:extLst>
          </p:cNvPr>
          <p:cNvSpPr txBox="1"/>
          <p:nvPr/>
        </p:nvSpPr>
        <p:spPr>
          <a:xfrm>
            <a:off x="4020714" y="3998299"/>
            <a:ext cx="2075288" cy="600164"/>
          </a:xfrm>
          <a:prstGeom prst="rect">
            <a:avLst/>
          </a:prstGeom>
          <a:noFill/>
        </p:spPr>
        <p:txBody>
          <a:bodyPr wrap="square" lIns="0" tIns="0" rIns="0" rtlCol="0" anchor="b">
            <a:spAutoFit/>
          </a:bodyPr>
          <a:lstStyle>
            <a:defPPr>
              <a:defRPr lang="en-US"/>
            </a:defPPr>
            <a:lvl1pPr>
              <a:defRPr sz="2800" b="1"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E5FDB">
                    <a:lumMod val="40000"/>
                    <a:lumOff val="60000"/>
                  </a:srgbClr>
                </a:solidFill>
                <a:latin typeface="Arial" panose="020B0604020202020204"/>
              </a:rPr>
              <a:t>Organizing data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5F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 in data catalogs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588228-B794-B427-D6BE-6020B32D8F9D}"/>
              </a:ext>
            </a:extLst>
          </p:cNvPr>
          <p:cNvSpPr txBox="1"/>
          <p:nvPr/>
        </p:nvSpPr>
        <p:spPr>
          <a:xfrm>
            <a:off x="6608617" y="3969725"/>
            <a:ext cx="2607519" cy="600164"/>
          </a:xfrm>
          <a:prstGeom prst="rect">
            <a:avLst/>
          </a:prstGeom>
          <a:noFill/>
        </p:spPr>
        <p:txBody>
          <a:bodyPr wrap="square" lIns="0" tIns="0" rIns="0" rtlCol="0" anchor="b">
            <a:spAutoFit/>
          </a:bodyPr>
          <a:lstStyle>
            <a:defPPr>
              <a:defRPr lang="en-US"/>
            </a:defPPr>
            <a:lvl1pPr>
              <a:defRPr sz="2800" b="1"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5F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Search outside data catalogs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834572-CBED-B27B-E894-BC9A476B5A65}"/>
              </a:ext>
            </a:extLst>
          </p:cNvPr>
          <p:cNvSpPr txBox="1"/>
          <p:nvPr/>
        </p:nvSpPr>
        <p:spPr>
          <a:xfrm>
            <a:off x="889598" y="3998299"/>
            <a:ext cx="3032349" cy="600164"/>
          </a:xfrm>
          <a:prstGeom prst="rect">
            <a:avLst/>
          </a:prstGeom>
          <a:noFill/>
        </p:spPr>
        <p:txBody>
          <a:bodyPr wrap="square" lIns="0" tIns="0" rIns="0" rtlCol="0" anchor="b">
            <a:spAutoFit/>
          </a:bodyPr>
          <a:lstStyle>
            <a:defPPr>
              <a:defRPr lang="en-US"/>
            </a:defPPr>
            <a:lvl1pPr>
              <a:defRPr sz="2800" b="1"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5F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The past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E5FDB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present of data catalogs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0346B6D-6471-24FC-1FE9-7A44EF69A89D}"/>
              </a:ext>
            </a:extLst>
          </p:cNvPr>
          <p:cNvCxnSpPr>
            <a:cxnSpLocks/>
          </p:cNvCxnSpPr>
          <p:nvPr/>
        </p:nvCxnSpPr>
        <p:spPr>
          <a:xfrm flipV="1">
            <a:off x="3768948" y="3522143"/>
            <a:ext cx="0" cy="1178445"/>
          </a:xfrm>
          <a:prstGeom prst="line">
            <a:avLst/>
          </a:prstGeom>
          <a:ln w="2540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6C0E4A0-A12E-EB13-A2BC-B21491291D71}"/>
              </a:ext>
            </a:extLst>
          </p:cNvPr>
          <p:cNvCxnSpPr>
            <a:cxnSpLocks/>
          </p:cNvCxnSpPr>
          <p:nvPr/>
        </p:nvCxnSpPr>
        <p:spPr>
          <a:xfrm flipV="1">
            <a:off x="6293782" y="3521419"/>
            <a:ext cx="0" cy="1093445"/>
          </a:xfrm>
          <a:prstGeom prst="line">
            <a:avLst/>
          </a:prstGeom>
          <a:ln w="2540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4AF068E-C137-18D7-E84E-285334416C96}"/>
              </a:ext>
            </a:extLst>
          </p:cNvPr>
          <p:cNvCxnSpPr>
            <a:cxnSpLocks/>
          </p:cNvCxnSpPr>
          <p:nvPr/>
        </p:nvCxnSpPr>
        <p:spPr>
          <a:xfrm flipV="1">
            <a:off x="695162" y="3521419"/>
            <a:ext cx="0" cy="1179169"/>
          </a:xfrm>
          <a:prstGeom prst="line">
            <a:avLst/>
          </a:prstGeom>
          <a:ln w="25400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BDA94D1-2029-9323-B079-F097078059AB}"/>
              </a:ext>
            </a:extLst>
          </p:cNvPr>
          <p:cNvGrpSpPr>
            <a:grpSpLocks noChangeAspect="1"/>
          </p:cNvGrpSpPr>
          <p:nvPr/>
        </p:nvGrpSpPr>
        <p:grpSpPr>
          <a:xfrm>
            <a:off x="704410" y="6284289"/>
            <a:ext cx="7100048" cy="354908"/>
            <a:chOff x="324090" y="6191354"/>
            <a:chExt cx="8611565" cy="430464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FEE89345-FBC3-7DC0-A085-76987949A708}"/>
                </a:ext>
              </a:extLst>
            </p:cNvPr>
            <p:cNvSpPr/>
            <p:nvPr/>
          </p:nvSpPr>
          <p:spPr>
            <a:xfrm>
              <a:off x="324090" y="6191354"/>
              <a:ext cx="8611565" cy="4304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F2A4FE-493D-762A-063D-079813AF5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2579" y="6257258"/>
              <a:ext cx="8334586" cy="298656"/>
            </a:xfrm>
            <a:prstGeom prst="roundRect">
              <a:avLst>
                <a:gd name="adj" fmla="val 50000"/>
              </a:avLst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ED8AD84-3EF9-315D-F13A-C0825430CF82}"/>
              </a:ext>
            </a:extLst>
          </p:cNvPr>
          <p:cNvSpPr txBox="1"/>
          <p:nvPr/>
        </p:nvSpPr>
        <p:spPr>
          <a:xfrm>
            <a:off x="571500" y="2213371"/>
            <a:ext cx="6557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This talk addresses </a:t>
            </a:r>
            <a:r>
              <a:rPr lang="en-US" dirty="0">
                <a:solidFill>
                  <a:srgbClr val="FFFFFF"/>
                </a:solidFill>
                <a:latin typeface="Arial" panose="020B0604020202020204"/>
              </a:rPr>
              <a:t>how organizing and searching enterprise data is changing because of AI. I will share insights from writing the 2</a:t>
            </a:r>
            <a:r>
              <a:rPr lang="en-US" baseline="30000" dirty="0">
                <a:solidFill>
                  <a:srgbClr val="FFFFFF"/>
                </a:solidFill>
                <a:latin typeface="Arial" panose="020B0604020202020204"/>
              </a:rPr>
              <a:t>nd</a:t>
            </a:r>
            <a:r>
              <a:rPr lang="en-US" dirty="0">
                <a:solidFill>
                  <a:srgbClr val="FFFFFF"/>
                </a:solidFill>
                <a:latin typeface="Arial" panose="020B0604020202020204"/>
              </a:rPr>
              <a:t> edition of </a:t>
            </a:r>
            <a:r>
              <a:rPr lang="en-US" i="1" dirty="0">
                <a:solidFill>
                  <a:srgbClr val="FFFFFF"/>
                </a:solidFill>
                <a:latin typeface="Arial" panose="020B0604020202020204"/>
              </a:rPr>
              <a:t>The Enterprise Data Catalog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FA02A-B28E-3C54-A621-5DC82F22C76C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3314">
            <a:off x="5735989" y="6141103"/>
            <a:ext cx="18138094" cy="18141696"/>
          </a:xfrm>
          <a:prstGeom prst="ellipse">
            <a:avLst/>
          </a:prstGeom>
          <a:noFill/>
          <a:effectLst>
            <a:softEdge rad="127000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100CACD-940F-E6ED-1DFD-2AAF92519483}"/>
              </a:ext>
            </a:extLst>
          </p:cNvPr>
          <p:cNvGrpSpPr/>
          <p:nvPr/>
        </p:nvGrpSpPr>
        <p:grpSpPr>
          <a:xfrm>
            <a:off x="6904925" y="2033093"/>
            <a:ext cx="5287075" cy="4824907"/>
            <a:chOff x="6904925" y="2033093"/>
            <a:chExt cx="5287075" cy="482490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5389920-53B0-45A0-422D-4DF1A696C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46550" b="52586"/>
            <a:stretch/>
          </p:blipFill>
          <p:spPr>
            <a:xfrm>
              <a:off x="6904925" y="2033093"/>
              <a:ext cx="5287075" cy="482490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93CF0D7-35F0-1E2F-4DED-80741C8FF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63077" y="6207557"/>
              <a:ext cx="1687682" cy="5281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AAF02EE-FB32-9D69-BFCF-D6B53AFBF0A4}"/>
              </a:ext>
            </a:extLst>
          </p:cNvPr>
          <p:cNvGrpSpPr/>
          <p:nvPr/>
        </p:nvGrpSpPr>
        <p:grpSpPr>
          <a:xfrm>
            <a:off x="3000222" y="509231"/>
            <a:ext cx="879999" cy="908858"/>
            <a:chOff x="7519693" y="-1857908"/>
            <a:chExt cx="879999" cy="908858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98B8D0-9F1C-2BFF-C1D7-0D25465189EB}"/>
                </a:ext>
              </a:extLst>
            </p:cNvPr>
            <p:cNvSpPr/>
            <p:nvPr/>
          </p:nvSpPr>
          <p:spPr>
            <a:xfrm>
              <a:off x="7946854" y="-1304209"/>
              <a:ext cx="355180" cy="355159"/>
            </a:xfrm>
            <a:custGeom>
              <a:avLst/>
              <a:gdLst>
                <a:gd name="connsiteX0" fmla="*/ 157922 w 261928"/>
                <a:gd name="connsiteY0" fmla="*/ 0 h 261913"/>
                <a:gd name="connsiteX1" fmla="*/ 104389 w 261928"/>
                <a:gd name="connsiteY1" fmla="*/ 0 h 261913"/>
                <a:gd name="connsiteX2" fmla="*/ 104389 w 261928"/>
                <a:gd name="connsiteY2" fmla="*/ 88324 h 261913"/>
                <a:gd name="connsiteX3" fmla="*/ 91388 w 261928"/>
                <a:gd name="connsiteY3" fmla="*/ 104383 h 261913"/>
                <a:gd name="connsiteX4" fmla="*/ 0 w 261928"/>
                <a:gd name="connsiteY4" fmla="*/ 104383 h 261913"/>
                <a:gd name="connsiteX5" fmla="*/ 0 w 261928"/>
                <a:gd name="connsiteY5" fmla="*/ 157913 h 261913"/>
                <a:gd name="connsiteX6" fmla="*/ 91388 w 261928"/>
                <a:gd name="connsiteY6" fmla="*/ 157913 h 261913"/>
                <a:gd name="connsiteX7" fmla="*/ 104389 w 261928"/>
                <a:gd name="connsiteY7" fmla="*/ 173589 h 261913"/>
                <a:gd name="connsiteX8" fmla="*/ 104389 w 261928"/>
                <a:gd name="connsiteY8" fmla="*/ 261913 h 261913"/>
                <a:gd name="connsiteX9" fmla="*/ 105154 w 261928"/>
                <a:gd name="connsiteY9" fmla="*/ 261913 h 261913"/>
                <a:gd name="connsiteX10" fmla="*/ 157922 w 261928"/>
                <a:gd name="connsiteY10" fmla="*/ 261913 h 261913"/>
                <a:gd name="connsiteX11" fmla="*/ 157922 w 261928"/>
                <a:gd name="connsiteY11" fmla="*/ 173589 h 261913"/>
                <a:gd name="connsiteX12" fmla="*/ 170923 w 261928"/>
                <a:gd name="connsiteY12" fmla="*/ 157530 h 261913"/>
                <a:gd name="connsiteX13" fmla="*/ 261929 w 261928"/>
                <a:gd name="connsiteY13" fmla="*/ 157530 h 261913"/>
                <a:gd name="connsiteX14" fmla="*/ 261929 w 261928"/>
                <a:gd name="connsiteY14" fmla="*/ 104001 h 261913"/>
                <a:gd name="connsiteX15" fmla="*/ 170923 w 261928"/>
                <a:gd name="connsiteY15" fmla="*/ 104001 h 261913"/>
                <a:gd name="connsiteX16" fmla="*/ 157922 w 261928"/>
                <a:gd name="connsiteY16" fmla="*/ 88324 h 261913"/>
                <a:gd name="connsiteX17" fmla="*/ 157922 w 261928"/>
                <a:gd name="connsiteY17" fmla="*/ 0 h 26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1928" h="261913">
                  <a:moveTo>
                    <a:pt x="157922" y="0"/>
                  </a:moveTo>
                  <a:lnTo>
                    <a:pt x="104389" y="0"/>
                  </a:lnTo>
                  <a:lnTo>
                    <a:pt x="104389" y="88324"/>
                  </a:lnTo>
                  <a:cubicBezTo>
                    <a:pt x="104389" y="104765"/>
                    <a:pt x="91388" y="104383"/>
                    <a:pt x="91388" y="104383"/>
                  </a:cubicBezTo>
                  <a:cubicBezTo>
                    <a:pt x="91388" y="104383"/>
                    <a:pt x="0" y="104383"/>
                    <a:pt x="0" y="104383"/>
                  </a:cubicBezTo>
                  <a:lnTo>
                    <a:pt x="0" y="157913"/>
                  </a:lnTo>
                  <a:lnTo>
                    <a:pt x="91388" y="157913"/>
                  </a:lnTo>
                  <a:cubicBezTo>
                    <a:pt x="91388" y="157913"/>
                    <a:pt x="104389" y="157148"/>
                    <a:pt x="104389" y="173589"/>
                  </a:cubicBezTo>
                  <a:lnTo>
                    <a:pt x="104389" y="261913"/>
                  </a:lnTo>
                  <a:cubicBezTo>
                    <a:pt x="104389" y="261913"/>
                    <a:pt x="105154" y="261913"/>
                    <a:pt x="105154" y="261913"/>
                  </a:cubicBezTo>
                  <a:lnTo>
                    <a:pt x="157922" y="261913"/>
                  </a:lnTo>
                  <a:lnTo>
                    <a:pt x="157922" y="173589"/>
                  </a:lnTo>
                  <a:cubicBezTo>
                    <a:pt x="157922" y="157148"/>
                    <a:pt x="170923" y="157530"/>
                    <a:pt x="170923" y="157530"/>
                  </a:cubicBezTo>
                  <a:lnTo>
                    <a:pt x="261929" y="157530"/>
                  </a:lnTo>
                  <a:cubicBezTo>
                    <a:pt x="261929" y="157530"/>
                    <a:pt x="261929" y="104001"/>
                    <a:pt x="261929" y="104001"/>
                  </a:cubicBezTo>
                  <a:lnTo>
                    <a:pt x="170923" y="104001"/>
                  </a:lnTo>
                  <a:cubicBezTo>
                    <a:pt x="170923" y="104001"/>
                    <a:pt x="157922" y="104765"/>
                    <a:pt x="157922" y="88324"/>
                  </a:cubicBezTo>
                  <a:lnTo>
                    <a:pt x="157922" y="0"/>
                  </a:lnTo>
                  <a:close/>
                </a:path>
              </a:pathLst>
            </a:custGeom>
            <a:solidFill>
              <a:schemeClr val="accent3"/>
            </a:solidFill>
            <a:ln w="38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76A74021-74F7-12B0-79A5-5DA18B5E6682}"/>
                </a:ext>
              </a:extLst>
            </p:cNvPr>
            <p:cNvSpPr/>
            <p:nvPr/>
          </p:nvSpPr>
          <p:spPr>
            <a:xfrm rot="8100000">
              <a:off x="8198177" y="-1857908"/>
              <a:ext cx="201515" cy="201504"/>
            </a:xfrm>
            <a:custGeom>
              <a:avLst/>
              <a:gdLst>
                <a:gd name="connsiteX0" fmla="*/ 85270 w 96741"/>
                <a:gd name="connsiteY0" fmla="*/ 0 h 96735"/>
                <a:gd name="connsiteX1" fmla="*/ 96742 w 96741"/>
                <a:gd name="connsiteY1" fmla="*/ 11471 h 96735"/>
                <a:gd name="connsiteX2" fmla="*/ 96742 w 96741"/>
                <a:gd name="connsiteY2" fmla="*/ 85265 h 96735"/>
                <a:gd name="connsiteX3" fmla="*/ 85270 w 96741"/>
                <a:gd name="connsiteY3" fmla="*/ 96736 h 96735"/>
                <a:gd name="connsiteX4" fmla="*/ 11471 w 96741"/>
                <a:gd name="connsiteY4" fmla="*/ 96736 h 96735"/>
                <a:gd name="connsiteX5" fmla="*/ 0 w 96741"/>
                <a:gd name="connsiteY5" fmla="*/ 85265 h 96735"/>
                <a:gd name="connsiteX6" fmla="*/ 0 w 96741"/>
                <a:gd name="connsiteY6" fmla="*/ 11471 h 96735"/>
                <a:gd name="connsiteX7" fmla="*/ 11471 w 96741"/>
                <a:gd name="connsiteY7" fmla="*/ 0 h 9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41" h="96735">
                  <a:moveTo>
                    <a:pt x="85270" y="0"/>
                  </a:moveTo>
                  <a:cubicBezTo>
                    <a:pt x="91606" y="0"/>
                    <a:pt x="96742" y="5136"/>
                    <a:pt x="96742" y="11471"/>
                  </a:cubicBezTo>
                  <a:lnTo>
                    <a:pt x="96742" y="85265"/>
                  </a:lnTo>
                  <a:cubicBezTo>
                    <a:pt x="96742" y="91600"/>
                    <a:pt x="91606" y="96736"/>
                    <a:pt x="85270" y="96736"/>
                  </a:cubicBezTo>
                  <a:lnTo>
                    <a:pt x="11471" y="96736"/>
                  </a:lnTo>
                  <a:cubicBezTo>
                    <a:pt x="5136" y="96736"/>
                    <a:pt x="0" y="91600"/>
                    <a:pt x="0" y="85265"/>
                  </a:cubicBezTo>
                  <a:lnTo>
                    <a:pt x="0" y="11471"/>
                  </a:lnTo>
                  <a:cubicBezTo>
                    <a:pt x="0" y="5136"/>
                    <a:pt x="5136" y="0"/>
                    <a:pt x="11471" y="0"/>
                  </a:cubicBezTo>
                  <a:close/>
                </a:path>
              </a:pathLst>
            </a:custGeom>
            <a:solidFill>
              <a:schemeClr val="accent2"/>
            </a:solidFill>
            <a:ln w="38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6C2AF09-F428-04EB-9C47-45FF1FC00926}"/>
                </a:ext>
              </a:extLst>
            </p:cNvPr>
            <p:cNvSpPr/>
            <p:nvPr/>
          </p:nvSpPr>
          <p:spPr>
            <a:xfrm rot="8100000">
              <a:off x="7519693" y="-1679543"/>
              <a:ext cx="352233" cy="352214"/>
            </a:xfrm>
            <a:custGeom>
              <a:avLst/>
              <a:gdLst>
                <a:gd name="connsiteX0" fmla="*/ 85270 w 96741"/>
                <a:gd name="connsiteY0" fmla="*/ 0 h 96735"/>
                <a:gd name="connsiteX1" fmla="*/ 96742 w 96741"/>
                <a:gd name="connsiteY1" fmla="*/ 11471 h 96735"/>
                <a:gd name="connsiteX2" fmla="*/ 96742 w 96741"/>
                <a:gd name="connsiteY2" fmla="*/ 85265 h 96735"/>
                <a:gd name="connsiteX3" fmla="*/ 85270 w 96741"/>
                <a:gd name="connsiteY3" fmla="*/ 96736 h 96735"/>
                <a:gd name="connsiteX4" fmla="*/ 11471 w 96741"/>
                <a:gd name="connsiteY4" fmla="*/ 96736 h 96735"/>
                <a:gd name="connsiteX5" fmla="*/ 0 w 96741"/>
                <a:gd name="connsiteY5" fmla="*/ 85265 h 96735"/>
                <a:gd name="connsiteX6" fmla="*/ 0 w 96741"/>
                <a:gd name="connsiteY6" fmla="*/ 11471 h 96735"/>
                <a:gd name="connsiteX7" fmla="*/ 11471 w 96741"/>
                <a:gd name="connsiteY7" fmla="*/ 0 h 9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41" h="96735">
                  <a:moveTo>
                    <a:pt x="85270" y="0"/>
                  </a:moveTo>
                  <a:cubicBezTo>
                    <a:pt x="91606" y="0"/>
                    <a:pt x="96742" y="5136"/>
                    <a:pt x="96742" y="11471"/>
                  </a:cubicBezTo>
                  <a:lnTo>
                    <a:pt x="96742" y="85265"/>
                  </a:lnTo>
                  <a:cubicBezTo>
                    <a:pt x="96742" y="91600"/>
                    <a:pt x="91606" y="96736"/>
                    <a:pt x="85270" y="96736"/>
                  </a:cubicBezTo>
                  <a:lnTo>
                    <a:pt x="11471" y="96736"/>
                  </a:lnTo>
                  <a:cubicBezTo>
                    <a:pt x="5136" y="96736"/>
                    <a:pt x="0" y="91600"/>
                    <a:pt x="0" y="85265"/>
                  </a:cubicBezTo>
                  <a:lnTo>
                    <a:pt x="0" y="11471"/>
                  </a:lnTo>
                  <a:cubicBezTo>
                    <a:pt x="0" y="5136"/>
                    <a:pt x="5136" y="0"/>
                    <a:pt x="11471" y="0"/>
                  </a:cubicBezTo>
                  <a:close/>
                </a:path>
              </a:pathLst>
            </a:custGeom>
            <a:solidFill>
              <a:schemeClr val="accent4"/>
            </a:solidFill>
            <a:ln w="38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49874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428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CB28FC-2001-AD09-7CAD-E8741ACC8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dotted wave&#10;&#10;Description automatically generated">
            <a:extLst>
              <a:ext uri="{FF2B5EF4-FFF2-40B4-BE49-F238E27FC236}">
                <a16:creationId xmlns:a16="http://schemas.microsoft.com/office/drawing/2014/main" id="{2BD481F8-0AAF-9404-C874-E0D70CBFF0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-6483317" y="1198586"/>
            <a:ext cx="18942499" cy="81215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B9F69E7-F3C1-49A3-7EA8-60A75CAA7FA5}"/>
              </a:ext>
            </a:extLst>
          </p:cNvPr>
          <p:cNvPicPr>
            <a:picLocks/>
          </p:cNvPicPr>
          <p:nvPr/>
        </p:nvPicPr>
        <p:blipFill>
          <a:blip r:embed="rId4"/>
          <a:srcRect l="10" r="10"/>
          <a:stretch/>
        </p:blipFill>
        <p:spPr>
          <a:xfrm rot="11665167">
            <a:off x="2483231" y="-3878828"/>
            <a:ext cx="19951903" cy="19955866"/>
          </a:xfrm>
          <a:prstGeom prst="ellipse">
            <a:avLst/>
          </a:prstGeom>
          <a:noFill/>
          <a:effectLst>
            <a:softEdge rad="1270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A06C04A-4831-7505-0E90-73BC4CBD9D14}"/>
              </a:ext>
            </a:extLst>
          </p:cNvPr>
          <p:cNvSpPr txBox="1"/>
          <p:nvPr/>
        </p:nvSpPr>
        <p:spPr>
          <a:xfrm>
            <a:off x="622305" y="1996188"/>
            <a:ext cx="51747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the immediate past, the </a:t>
            </a: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target architecture was the search engine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Organizing data is now augmented by 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In the present, the target architecture is a search engine + conversational search, in data catalogs and outside data catalog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57371E-5465-E17B-1A1B-E9652522C942}"/>
              </a:ext>
            </a:extLst>
          </p:cNvPr>
          <p:cNvSpPr txBox="1">
            <a:spLocks/>
          </p:cNvSpPr>
          <p:nvPr/>
        </p:nvSpPr>
        <p:spPr>
          <a:xfrm>
            <a:off x="571500" y="460645"/>
            <a:ext cx="7088474" cy="144655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00" b="0" i="0" kern="1200" smtClean="0">
                <a:solidFill>
                  <a:schemeClr val="accent1"/>
                </a:solidFill>
                <a:effectLst/>
                <a:latin typeface="HCLTech Roobert Light" pitchFamily="2" charset="77"/>
                <a:ea typeface="+mj-ea"/>
                <a:cs typeface="HCLTech Roobert Ligh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catalogs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before and after AI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E0AA74D-143C-268B-6DE5-99E07D943835}"/>
              </a:ext>
            </a:extLst>
          </p:cNvPr>
          <p:cNvGrpSpPr>
            <a:grpSpLocks noChangeAspect="1"/>
          </p:cNvGrpSpPr>
          <p:nvPr/>
        </p:nvGrpSpPr>
        <p:grpSpPr>
          <a:xfrm>
            <a:off x="704410" y="6284289"/>
            <a:ext cx="7100048" cy="354908"/>
            <a:chOff x="324090" y="6191354"/>
            <a:chExt cx="8611565" cy="430464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E7E16711-4751-610D-C998-948FE14FAB5D}"/>
                </a:ext>
              </a:extLst>
            </p:cNvPr>
            <p:cNvSpPr/>
            <p:nvPr/>
          </p:nvSpPr>
          <p:spPr>
            <a:xfrm>
              <a:off x="324090" y="6191354"/>
              <a:ext cx="8611565" cy="4304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70B67BD-A674-34E7-754D-C88D6CD37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579" y="6257258"/>
              <a:ext cx="8334586" cy="298656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E6A6124-A7DC-C814-48FD-66A0AC780277}"/>
              </a:ext>
            </a:extLst>
          </p:cNvPr>
          <p:cNvGrpSpPr/>
          <p:nvPr/>
        </p:nvGrpSpPr>
        <p:grpSpPr>
          <a:xfrm>
            <a:off x="6904925" y="2033093"/>
            <a:ext cx="5287075" cy="4824907"/>
            <a:chOff x="6904925" y="2033093"/>
            <a:chExt cx="5287075" cy="4824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DAE26E-A026-2A30-20D0-E162C13CC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46550" b="52586"/>
            <a:stretch/>
          </p:blipFill>
          <p:spPr>
            <a:xfrm>
              <a:off x="6904925" y="2033093"/>
              <a:ext cx="5287075" cy="48249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AA1C21-6F1C-1C17-0F7C-D76492CF6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63077" y="6207557"/>
              <a:ext cx="1687682" cy="5281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8769F30-F56F-1EFC-638C-8298169C8504}"/>
              </a:ext>
            </a:extLst>
          </p:cNvPr>
          <p:cNvGrpSpPr/>
          <p:nvPr/>
        </p:nvGrpSpPr>
        <p:grpSpPr>
          <a:xfrm>
            <a:off x="5552238" y="594300"/>
            <a:ext cx="885662" cy="1036916"/>
            <a:chOff x="1754757" y="3943013"/>
            <a:chExt cx="1129151" cy="13219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1DBEAEEA-B1E6-D12E-7E37-D4091E8408F2}"/>
                </a:ext>
              </a:extLst>
            </p:cNvPr>
            <p:cNvSpPr/>
            <p:nvPr/>
          </p:nvSpPr>
          <p:spPr>
            <a:xfrm rot="18900000">
              <a:off x="1754757" y="4091761"/>
              <a:ext cx="545861" cy="545861"/>
            </a:xfrm>
            <a:prstGeom prst="roundRect">
              <a:avLst>
                <a:gd name="adj" fmla="val 76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CLTech Roobert Light" pitchFamily="2" charset="77"/>
                <a:ea typeface="+mn-ea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957E2DD-325F-35A6-980E-D0E1642B7682}"/>
                </a:ext>
              </a:extLst>
            </p:cNvPr>
            <p:cNvSpPr/>
            <p:nvPr/>
          </p:nvSpPr>
          <p:spPr>
            <a:xfrm rot="18900000">
              <a:off x="2643397" y="3943013"/>
              <a:ext cx="240511" cy="240511"/>
            </a:xfrm>
            <a:prstGeom prst="roundRect">
              <a:avLst>
                <a:gd name="adj" fmla="val 761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CLTech Roobert Light" pitchFamily="2" charset="77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6CCD7E4-117C-32E6-F2E0-9B692455CA2C}"/>
                </a:ext>
              </a:extLst>
            </p:cNvPr>
            <p:cNvGrpSpPr/>
            <p:nvPr/>
          </p:nvGrpSpPr>
          <p:grpSpPr>
            <a:xfrm>
              <a:off x="2212398" y="4924866"/>
              <a:ext cx="340135" cy="340135"/>
              <a:chOff x="544880" y="3789662"/>
              <a:chExt cx="1431267" cy="1431267"/>
            </a:xfrm>
            <a:solidFill>
              <a:schemeClr val="accent3"/>
            </a:solidFill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809F8FD0-6455-A717-0D93-564FA7E91B1F}"/>
                  </a:ext>
                </a:extLst>
              </p:cNvPr>
              <p:cNvSpPr/>
              <p:nvPr/>
            </p:nvSpPr>
            <p:spPr>
              <a:xfrm>
                <a:off x="1061884" y="3789662"/>
                <a:ext cx="412955" cy="143126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CLTech Roobert Light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AD465F79-AA42-CAB2-6FA6-87CFDB0C519C}"/>
                  </a:ext>
                </a:extLst>
              </p:cNvPr>
              <p:cNvSpPr/>
              <p:nvPr/>
            </p:nvSpPr>
            <p:spPr>
              <a:xfrm rot="5400000">
                <a:off x="1054036" y="3789661"/>
                <a:ext cx="412955" cy="143126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CLTech Roobert Light" pitchFamily="2" charset="77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1843294-E386-6049-AB29-C67D85B72C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9422" y="1003426"/>
            <a:ext cx="5240308" cy="474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281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428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62346C-C167-8E5F-D0A4-BDEEE0A51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dotted wave&#10;&#10;Description automatically generated">
            <a:extLst>
              <a:ext uri="{FF2B5EF4-FFF2-40B4-BE49-F238E27FC236}">
                <a16:creationId xmlns:a16="http://schemas.microsoft.com/office/drawing/2014/main" id="{46708DF2-9D5B-B7F0-31E6-98C48B29E0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-6369017" y="1227798"/>
            <a:ext cx="18942499" cy="81215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87B93B0-CF96-6A92-835E-746D44C4C8AB}"/>
              </a:ext>
            </a:extLst>
          </p:cNvPr>
          <p:cNvPicPr>
            <a:picLocks/>
          </p:cNvPicPr>
          <p:nvPr/>
        </p:nvPicPr>
        <p:blipFill>
          <a:blip r:embed="rId4"/>
          <a:srcRect l="10" r="10"/>
          <a:stretch/>
        </p:blipFill>
        <p:spPr>
          <a:xfrm rot="11665167">
            <a:off x="2483231" y="750323"/>
            <a:ext cx="19951903" cy="19955866"/>
          </a:xfrm>
          <a:prstGeom prst="ellipse">
            <a:avLst/>
          </a:prstGeom>
          <a:noFill/>
          <a:effectLst>
            <a:softEdge rad="1270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7F6093-943F-E470-CF37-089E0079B970}"/>
              </a:ext>
            </a:extLst>
          </p:cNvPr>
          <p:cNvSpPr txBox="1"/>
          <p:nvPr/>
        </p:nvSpPr>
        <p:spPr>
          <a:xfrm>
            <a:off x="591605" y="2068848"/>
            <a:ext cx="619913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Searching for data and searching in data</a:t>
            </a:r>
            <a:endParaRPr lang="en-US" sz="2000" dirty="0">
              <a:solidFill>
                <a:srgbClr val="FFFFFF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Searching for data happens at the metadata layer, in the data catalog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Searching in data, happens at the data layer in the database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Agentic search is performed without humans defining nothing but the goal, and goes across searching for and in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CDAO – take notice: employee behavior will change!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982E29-FCE8-4D4B-EB0C-F01444AD56E3}"/>
              </a:ext>
            </a:extLst>
          </p:cNvPr>
          <p:cNvSpPr txBox="1">
            <a:spLocks/>
          </p:cNvSpPr>
          <p:nvPr/>
        </p:nvSpPr>
        <p:spPr>
          <a:xfrm>
            <a:off x="571500" y="460645"/>
            <a:ext cx="7088474" cy="144655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00" b="0" i="0" kern="1200" smtClean="0">
                <a:solidFill>
                  <a:schemeClr val="accent1"/>
                </a:solidFill>
                <a:effectLst/>
                <a:latin typeface="HCLTech Roobert Light" pitchFamily="2" charset="77"/>
                <a:ea typeface="+mj-ea"/>
                <a:cs typeface="HCLTech Roobert Ligh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spectrum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search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12A8618-C00D-1158-EE43-E5099A5DAA1E}"/>
              </a:ext>
            </a:extLst>
          </p:cNvPr>
          <p:cNvGrpSpPr>
            <a:grpSpLocks noChangeAspect="1"/>
          </p:cNvGrpSpPr>
          <p:nvPr/>
        </p:nvGrpSpPr>
        <p:grpSpPr>
          <a:xfrm>
            <a:off x="704410" y="6284289"/>
            <a:ext cx="7100048" cy="354908"/>
            <a:chOff x="324090" y="6191354"/>
            <a:chExt cx="8611565" cy="430464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071AF189-09C9-83F2-5AAF-CC2B753656E0}"/>
                </a:ext>
              </a:extLst>
            </p:cNvPr>
            <p:cNvSpPr/>
            <p:nvPr/>
          </p:nvSpPr>
          <p:spPr>
            <a:xfrm>
              <a:off x="324090" y="6191354"/>
              <a:ext cx="8611565" cy="4304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A09D5CC-1F6D-E71D-EC86-8E6A57E57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579" y="6257258"/>
              <a:ext cx="8334586" cy="298656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E9F9098-EF05-4E46-2B83-BD89F6291859}"/>
              </a:ext>
            </a:extLst>
          </p:cNvPr>
          <p:cNvGrpSpPr/>
          <p:nvPr/>
        </p:nvGrpSpPr>
        <p:grpSpPr>
          <a:xfrm>
            <a:off x="6904925" y="2033093"/>
            <a:ext cx="5287075" cy="4824907"/>
            <a:chOff x="6904925" y="2033093"/>
            <a:chExt cx="5287075" cy="4824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94D6F0-DD8C-99FC-C1C4-53CAF581A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46550" b="52586"/>
            <a:stretch/>
          </p:blipFill>
          <p:spPr>
            <a:xfrm>
              <a:off x="6904925" y="2033093"/>
              <a:ext cx="5287075" cy="48249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E07F945-E4FD-C18E-85FD-FEFF320EA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63077" y="6207557"/>
              <a:ext cx="1687682" cy="5281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7F33C0-C3CA-EB56-180E-2929BBDF438E}"/>
              </a:ext>
            </a:extLst>
          </p:cNvPr>
          <p:cNvGrpSpPr/>
          <p:nvPr/>
        </p:nvGrpSpPr>
        <p:grpSpPr>
          <a:xfrm>
            <a:off x="5552238" y="594300"/>
            <a:ext cx="885662" cy="1036916"/>
            <a:chOff x="1754757" y="3943013"/>
            <a:chExt cx="1129151" cy="13219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354D7C0-4B75-CB76-2209-4E6C5DB4B793}"/>
                </a:ext>
              </a:extLst>
            </p:cNvPr>
            <p:cNvSpPr/>
            <p:nvPr/>
          </p:nvSpPr>
          <p:spPr>
            <a:xfrm rot="18900000">
              <a:off x="1754757" y="4091761"/>
              <a:ext cx="545861" cy="545861"/>
            </a:xfrm>
            <a:prstGeom prst="roundRect">
              <a:avLst>
                <a:gd name="adj" fmla="val 76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CLTech Roobert Light" pitchFamily="2" charset="77"/>
                <a:ea typeface="+mn-ea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9E77010-60D8-1DBD-108D-C0655E4DBCB6}"/>
                </a:ext>
              </a:extLst>
            </p:cNvPr>
            <p:cNvSpPr/>
            <p:nvPr/>
          </p:nvSpPr>
          <p:spPr>
            <a:xfrm rot="18900000">
              <a:off x="2643397" y="3943013"/>
              <a:ext cx="240511" cy="240511"/>
            </a:xfrm>
            <a:prstGeom prst="roundRect">
              <a:avLst>
                <a:gd name="adj" fmla="val 761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CLTech Roobert Light" pitchFamily="2" charset="77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CBBA20-F104-1A0F-08BA-8B6141A3E393}"/>
                </a:ext>
              </a:extLst>
            </p:cNvPr>
            <p:cNvGrpSpPr/>
            <p:nvPr/>
          </p:nvGrpSpPr>
          <p:grpSpPr>
            <a:xfrm>
              <a:off x="2212398" y="4924866"/>
              <a:ext cx="340135" cy="340135"/>
              <a:chOff x="544880" y="3789662"/>
              <a:chExt cx="1431267" cy="1431267"/>
            </a:xfrm>
            <a:solidFill>
              <a:schemeClr val="accent3"/>
            </a:solidFill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D2A5F494-A7D2-F7F0-07C4-911790B3C4EB}"/>
                  </a:ext>
                </a:extLst>
              </p:cNvPr>
              <p:cNvSpPr/>
              <p:nvPr/>
            </p:nvSpPr>
            <p:spPr>
              <a:xfrm>
                <a:off x="1061884" y="3789662"/>
                <a:ext cx="412955" cy="143126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CLTech Roobert Light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DE01807A-0199-8C33-C818-6273390021C8}"/>
                  </a:ext>
                </a:extLst>
              </p:cNvPr>
              <p:cNvSpPr/>
              <p:nvPr/>
            </p:nvSpPr>
            <p:spPr>
              <a:xfrm rot="5400000">
                <a:off x="1054036" y="3789661"/>
                <a:ext cx="412955" cy="143126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CLTech Roobert Light" pitchFamily="2" charset="77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EFC9921-50C0-6BC1-6E5D-E362E06584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4925" y="2190095"/>
            <a:ext cx="4974280" cy="263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939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428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871AE8-0A08-2518-6DE1-1AB4F5914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dotted wave&#10;&#10;Description automatically generated">
            <a:extLst>
              <a:ext uri="{FF2B5EF4-FFF2-40B4-BE49-F238E27FC236}">
                <a16:creationId xmlns:a16="http://schemas.microsoft.com/office/drawing/2014/main" id="{EDDB0B69-57BC-1341-BF0A-F2E3603AF0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-6483317" y="1198586"/>
            <a:ext cx="18942499" cy="81215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9FF9ABC-450A-B14E-B281-A26F2605BB1C}"/>
              </a:ext>
            </a:extLst>
          </p:cNvPr>
          <p:cNvPicPr>
            <a:picLocks/>
          </p:cNvPicPr>
          <p:nvPr/>
        </p:nvPicPr>
        <p:blipFill>
          <a:blip r:embed="rId4"/>
          <a:srcRect l="10" r="10"/>
          <a:stretch/>
        </p:blipFill>
        <p:spPr>
          <a:xfrm rot="11665167">
            <a:off x="2483231" y="-3878828"/>
            <a:ext cx="19951903" cy="19955866"/>
          </a:xfrm>
          <a:prstGeom prst="ellipse">
            <a:avLst/>
          </a:prstGeom>
          <a:noFill/>
          <a:effectLst>
            <a:softEdge rad="1270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DA208D-18D3-A14B-CB36-84EB52C4171C}"/>
              </a:ext>
            </a:extLst>
          </p:cNvPr>
          <p:cNvSpPr txBox="1"/>
          <p:nvPr/>
        </p:nvSpPr>
        <p:spPr>
          <a:xfrm>
            <a:off x="622305" y="1324670"/>
            <a:ext cx="51747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the immediate past, the </a:t>
            </a: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target architecture was the search engine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In the present, the target architecture is a search engine + conversational search, in data catalogs and outside data catalog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1050D4-70C2-03CF-EFB0-9DD6734A8448}"/>
              </a:ext>
            </a:extLst>
          </p:cNvPr>
          <p:cNvSpPr txBox="1">
            <a:spLocks/>
          </p:cNvSpPr>
          <p:nvPr/>
        </p:nvSpPr>
        <p:spPr>
          <a:xfrm>
            <a:off x="571500" y="460645"/>
            <a:ext cx="7088474" cy="144655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00" b="0" i="0" kern="1200" smtClean="0">
                <a:solidFill>
                  <a:schemeClr val="accent1"/>
                </a:solidFill>
                <a:effectLst/>
                <a:latin typeface="HCLTech Roobert Light" pitchFamily="2" charset="77"/>
                <a:ea typeface="+mj-ea"/>
                <a:cs typeface="HCLTech Roobert Ligh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earching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for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inside a data catalog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C6B1AB9-78E4-75D3-927F-054F00829C3F}"/>
              </a:ext>
            </a:extLst>
          </p:cNvPr>
          <p:cNvGrpSpPr>
            <a:grpSpLocks noChangeAspect="1"/>
          </p:cNvGrpSpPr>
          <p:nvPr/>
        </p:nvGrpSpPr>
        <p:grpSpPr>
          <a:xfrm>
            <a:off x="704410" y="6284289"/>
            <a:ext cx="7100048" cy="354908"/>
            <a:chOff x="324090" y="6191354"/>
            <a:chExt cx="8611565" cy="430464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C5CC7DE9-A0B4-A86A-CC79-DFCD21D946CE}"/>
                </a:ext>
              </a:extLst>
            </p:cNvPr>
            <p:cNvSpPr/>
            <p:nvPr/>
          </p:nvSpPr>
          <p:spPr>
            <a:xfrm>
              <a:off x="324090" y="6191354"/>
              <a:ext cx="8611565" cy="4304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7B6F1A8-A0D4-F8AE-B454-E6A35E890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579" y="6257258"/>
              <a:ext cx="8334586" cy="298656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6301CE-CB62-0510-3482-19CC09383584}"/>
              </a:ext>
            </a:extLst>
          </p:cNvPr>
          <p:cNvGrpSpPr/>
          <p:nvPr/>
        </p:nvGrpSpPr>
        <p:grpSpPr>
          <a:xfrm>
            <a:off x="6904925" y="2033093"/>
            <a:ext cx="5287075" cy="4824907"/>
            <a:chOff x="6904925" y="2033093"/>
            <a:chExt cx="5287075" cy="4824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067E87-C750-BAE2-CDC4-CBD52AEC6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46550" b="52586"/>
            <a:stretch/>
          </p:blipFill>
          <p:spPr>
            <a:xfrm>
              <a:off x="6904925" y="2033093"/>
              <a:ext cx="5287075" cy="48249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8156975-1DDB-E4E1-4A19-FB04F4C5C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63077" y="6207557"/>
              <a:ext cx="1687682" cy="5281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8F2EC1D-96B1-7111-A102-14C2634C7027}"/>
              </a:ext>
            </a:extLst>
          </p:cNvPr>
          <p:cNvGrpSpPr/>
          <p:nvPr/>
        </p:nvGrpSpPr>
        <p:grpSpPr>
          <a:xfrm>
            <a:off x="5552238" y="594300"/>
            <a:ext cx="885662" cy="1036916"/>
            <a:chOff x="1754757" y="3943013"/>
            <a:chExt cx="1129151" cy="13219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5DB74FE8-908C-BBCD-9101-1A7C7CF30EA2}"/>
                </a:ext>
              </a:extLst>
            </p:cNvPr>
            <p:cNvSpPr/>
            <p:nvPr/>
          </p:nvSpPr>
          <p:spPr>
            <a:xfrm rot="18900000">
              <a:off x="1754757" y="4091761"/>
              <a:ext cx="545861" cy="545861"/>
            </a:xfrm>
            <a:prstGeom prst="roundRect">
              <a:avLst>
                <a:gd name="adj" fmla="val 76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CLTech Roobert Light" pitchFamily="2" charset="77"/>
                <a:ea typeface="+mn-ea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ECAFC54-A94C-AA70-0F0F-76089A9F7CE3}"/>
                </a:ext>
              </a:extLst>
            </p:cNvPr>
            <p:cNvSpPr/>
            <p:nvPr/>
          </p:nvSpPr>
          <p:spPr>
            <a:xfrm rot="18900000">
              <a:off x="2643397" y="3943013"/>
              <a:ext cx="240511" cy="240511"/>
            </a:xfrm>
            <a:prstGeom prst="roundRect">
              <a:avLst>
                <a:gd name="adj" fmla="val 761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CLTech Roobert Light" pitchFamily="2" charset="77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673E684-10BA-143A-BC1C-93AA522C0CC9}"/>
                </a:ext>
              </a:extLst>
            </p:cNvPr>
            <p:cNvGrpSpPr/>
            <p:nvPr/>
          </p:nvGrpSpPr>
          <p:grpSpPr>
            <a:xfrm>
              <a:off x="2212398" y="4924866"/>
              <a:ext cx="340135" cy="340135"/>
              <a:chOff x="544880" y="3789662"/>
              <a:chExt cx="1431267" cy="1431267"/>
            </a:xfrm>
            <a:solidFill>
              <a:schemeClr val="accent3"/>
            </a:solidFill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2D2C9A58-791F-7A54-D4E7-95647F8ECF57}"/>
                  </a:ext>
                </a:extLst>
              </p:cNvPr>
              <p:cNvSpPr/>
              <p:nvPr/>
            </p:nvSpPr>
            <p:spPr>
              <a:xfrm>
                <a:off x="1061884" y="3789662"/>
                <a:ext cx="412955" cy="143126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CLTech Roobert Light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E1553F84-5054-F9EF-69BD-63BB8F9D6569}"/>
                  </a:ext>
                </a:extLst>
              </p:cNvPr>
              <p:cNvSpPr/>
              <p:nvPr/>
            </p:nvSpPr>
            <p:spPr>
              <a:xfrm rot="5400000">
                <a:off x="1054036" y="3789661"/>
                <a:ext cx="412955" cy="143126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CLTech Roobert Light" pitchFamily="2" charset="77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D2BED0-C23D-746F-8A67-AE73DB5CD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3396" y="98877"/>
            <a:ext cx="5116139" cy="28760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194642-04AB-277F-D49E-DDC1F76C11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4646" y="3114003"/>
            <a:ext cx="5116139" cy="302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72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428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C3364E-9453-72EB-3F5E-364B19857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dotted wave&#10;&#10;Description automatically generated">
            <a:extLst>
              <a:ext uri="{FF2B5EF4-FFF2-40B4-BE49-F238E27FC236}">
                <a16:creationId xmlns:a16="http://schemas.microsoft.com/office/drawing/2014/main" id="{98912BC9-364F-E147-6F6D-ED30145CD3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6000"/>
          </a:blip>
          <a:stretch>
            <a:fillRect/>
          </a:stretch>
        </p:blipFill>
        <p:spPr>
          <a:xfrm>
            <a:off x="-6292290" y="-1087414"/>
            <a:ext cx="18942499" cy="812159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8CCA1A8-B709-64E6-79DD-856D5B90375A}"/>
              </a:ext>
            </a:extLst>
          </p:cNvPr>
          <p:cNvPicPr>
            <a:picLocks/>
          </p:cNvPicPr>
          <p:nvPr/>
        </p:nvPicPr>
        <p:blipFill>
          <a:blip r:embed="rId4"/>
          <a:srcRect l="10" r="10"/>
          <a:stretch/>
        </p:blipFill>
        <p:spPr>
          <a:xfrm rot="11665167">
            <a:off x="2483229" y="-1564252"/>
            <a:ext cx="19951903" cy="19955866"/>
          </a:xfrm>
          <a:prstGeom prst="ellipse">
            <a:avLst/>
          </a:prstGeom>
          <a:noFill/>
          <a:effectLst>
            <a:softEdge rad="12700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26E3AF-B733-1F82-8295-17798E198628}"/>
              </a:ext>
            </a:extLst>
          </p:cNvPr>
          <p:cNvSpPr txBox="1"/>
          <p:nvPr/>
        </p:nvSpPr>
        <p:spPr>
          <a:xfrm>
            <a:off x="591606" y="2007092"/>
            <a:ext cx="51747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his situation is completely new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FFFFFF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Arial" panose="020B0604020202020204"/>
              </a:rPr>
              <a:t>The data catalog is now a source amongst other sources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092C00-2A34-F7F7-69E1-4D2EF2EDD6D1}"/>
              </a:ext>
            </a:extLst>
          </p:cNvPr>
          <p:cNvSpPr txBox="1">
            <a:spLocks/>
          </p:cNvSpPr>
          <p:nvPr/>
        </p:nvSpPr>
        <p:spPr>
          <a:xfrm>
            <a:off x="571500" y="460645"/>
            <a:ext cx="7088474" cy="144655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00" b="0" i="0" kern="1200" smtClean="0">
                <a:solidFill>
                  <a:schemeClr val="accent1"/>
                </a:solidFill>
                <a:effectLst/>
                <a:latin typeface="HCLTech Roobert Light" pitchFamily="2" charset="77"/>
                <a:ea typeface="+mj-ea"/>
                <a:cs typeface="HCLTech Roobert Ligh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earching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for data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outside a data catalog 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DDABEBF-0D29-0B38-9EAF-A96D0B23A003}"/>
              </a:ext>
            </a:extLst>
          </p:cNvPr>
          <p:cNvGrpSpPr>
            <a:grpSpLocks noChangeAspect="1"/>
          </p:cNvGrpSpPr>
          <p:nvPr/>
        </p:nvGrpSpPr>
        <p:grpSpPr>
          <a:xfrm>
            <a:off x="704410" y="6284289"/>
            <a:ext cx="7100048" cy="354908"/>
            <a:chOff x="324090" y="6191354"/>
            <a:chExt cx="8611565" cy="430464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E9113A18-3779-BF99-5F3D-BBECE0418118}"/>
                </a:ext>
              </a:extLst>
            </p:cNvPr>
            <p:cNvSpPr/>
            <p:nvPr/>
          </p:nvSpPr>
          <p:spPr>
            <a:xfrm>
              <a:off x="324090" y="6191354"/>
              <a:ext cx="8611565" cy="43046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9574631C-7BA6-3626-7286-B882DBFFD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579" y="6257258"/>
              <a:ext cx="8334586" cy="298656"/>
            </a:xfrm>
            <a:prstGeom prst="roundRect">
              <a:avLst>
                <a:gd name="adj" fmla="val 50000"/>
              </a:avLst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1EF4CE0-E9E2-6DE0-786D-060CD3048118}"/>
              </a:ext>
            </a:extLst>
          </p:cNvPr>
          <p:cNvGrpSpPr/>
          <p:nvPr/>
        </p:nvGrpSpPr>
        <p:grpSpPr>
          <a:xfrm>
            <a:off x="6904925" y="2033093"/>
            <a:ext cx="5287075" cy="4824907"/>
            <a:chOff x="6904925" y="2033093"/>
            <a:chExt cx="5287075" cy="4824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D82A128-D0F5-1AAA-DA42-804CA9753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46550" b="52586"/>
            <a:stretch/>
          </p:blipFill>
          <p:spPr>
            <a:xfrm>
              <a:off x="6904925" y="2033093"/>
              <a:ext cx="5287075" cy="48249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0BC523-40CB-3846-2FB9-27B53D6C5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63077" y="6207557"/>
              <a:ext cx="1687682" cy="528194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64A5B0-EA4E-2798-EF49-EFEA0C75F636}"/>
              </a:ext>
            </a:extLst>
          </p:cNvPr>
          <p:cNvGrpSpPr/>
          <p:nvPr/>
        </p:nvGrpSpPr>
        <p:grpSpPr>
          <a:xfrm>
            <a:off x="5552238" y="594300"/>
            <a:ext cx="885662" cy="1036916"/>
            <a:chOff x="1754757" y="3943013"/>
            <a:chExt cx="1129151" cy="132198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1759EED-69A4-8A6F-4FB8-29C3E3434822}"/>
                </a:ext>
              </a:extLst>
            </p:cNvPr>
            <p:cNvSpPr/>
            <p:nvPr/>
          </p:nvSpPr>
          <p:spPr>
            <a:xfrm rot="18900000">
              <a:off x="1754757" y="4091761"/>
              <a:ext cx="545861" cy="545861"/>
            </a:xfrm>
            <a:prstGeom prst="roundRect">
              <a:avLst>
                <a:gd name="adj" fmla="val 76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CLTech Roobert Light" pitchFamily="2" charset="77"/>
                <a:ea typeface="+mn-ea"/>
                <a:cs typeface="+mn-cs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03541287-01C5-96F2-6D83-A9ECD0AE9599}"/>
                </a:ext>
              </a:extLst>
            </p:cNvPr>
            <p:cNvSpPr/>
            <p:nvPr/>
          </p:nvSpPr>
          <p:spPr>
            <a:xfrm rot="18900000">
              <a:off x="2643397" y="3943013"/>
              <a:ext cx="240511" cy="240511"/>
            </a:xfrm>
            <a:prstGeom prst="roundRect">
              <a:avLst>
                <a:gd name="adj" fmla="val 761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CLTech Roobert Light" pitchFamily="2" charset="77"/>
                <a:ea typeface="+mn-ea"/>
                <a:cs typeface="+mn-c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4C54DA-46FB-FD10-FC65-8C46FD382C5A}"/>
                </a:ext>
              </a:extLst>
            </p:cNvPr>
            <p:cNvGrpSpPr/>
            <p:nvPr/>
          </p:nvGrpSpPr>
          <p:grpSpPr>
            <a:xfrm>
              <a:off x="2212398" y="4924866"/>
              <a:ext cx="340135" cy="340135"/>
              <a:chOff x="544880" y="3789662"/>
              <a:chExt cx="1431267" cy="1431267"/>
            </a:xfrm>
            <a:solidFill>
              <a:schemeClr val="accent3"/>
            </a:solidFill>
          </p:grpSpPr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B62AB03C-02A9-0C94-FD47-68334D7331D0}"/>
                  </a:ext>
                </a:extLst>
              </p:cNvPr>
              <p:cNvSpPr/>
              <p:nvPr/>
            </p:nvSpPr>
            <p:spPr>
              <a:xfrm>
                <a:off x="1061884" y="3789662"/>
                <a:ext cx="412955" cy="143126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CLTech Roobert Light" pitchFamily="2" charset="77"/>
                  <a:ea typeface="+mn-ea"/>
                  <a:cs typeface="+mn-cs"/>
                </a:endParaRPr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AFDF27E-8DC4-431B-C18E-8B8DA62E8B56}"/>
                  </a:ext>
                </a:extLst>
              </p:cNvPr>
              <p:cNvSpPr/>
              <p:nvPr/>
            </p:nvSpPr>
            <p:spPr>
              <a:xfrm rot="5400000">
                <a:off x="1054036" y="3789661"/>
                <a:ext cx="412955" cy="143126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CLTech Roobert Light" pitchFamily="2" charset="77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7FEF1CF-5CFC-878A-E596-2AD0B82496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4112" y="318815"/>
            <a:ext cx="5341409" cy="585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7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2F81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169617-6B6D-9F93-F13A-CD71284F2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DCDB9D-06CD-F483-B8B6-AB7D02D6ECE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17993">
            <a:off x="-4709053" y="-4318248"/>
            <a:ext cx="13627418" cy="13630125"/>
          </a:xfrm>
          <a:prstGeom prst="ellipse">
            <a:avLst/>
          </a:prstGeom>
          <a:solidFill>
            <a:schemeClr val="accent4">
              <a:lumMod val="10000"/>
            </a:schemeClr>
          </a:solidFill>
          <a:effectLst>
            <a:softEdge rad="1270000"/>
          </a:effec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6474947D-5006-3713-911D-6F31D3402E47}"/>
              </a:ext>
            </a:extLst>
          </p:cNvPr>
          <p:cNvSpPr txBox="1">
            <a:spLocks/>
          </p:cNvSpPr>
          <p:nvPr/>
        </p:nvSpPr>
        <p:spPr>
          <a:xfrm>
            <a:off x="571500" y="1011974"/>
            <a:ext cx="5287075" cy="78483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00" b="0" i="0" kern="1200" smtClean="0">
                <a:solidFill>
                  <a:schemeClr val="accent1"/>
                </a:solidFill>
                <a:effectLst/>
                <a:latin typeface="HCLTech Roobert Light" pitchFamily="2" charset="77"/>
                <a:ea typeface="+mj-ea"/>
                <a:cs typeface="HCLTech Roobert Ligh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srgbClr val="04285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Wrap up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E44EF0-FF33-DEFD-CB92-9E41AAC5517C}"/>
              </a:ext>
            </a:extLst>
          </p:cNvPr>
          <p:cNvGrpSpPr/>
          <p:nvPr/>
        </p:nvGrpSpPr>
        <p:grpSpPr>
          <a:xfrm>
            <a:off x="6904925" y="2033093"/>
            <a:ext cx="5287075" cy="4824907"/>
            <a:chOff x="6904925" y="2033093"/>
            <a:chExt cx="5287075" cy="482490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9F44B59-5CFB-390B-11AA-3A6B4BA1E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46550" b="52586"/>
            <a:stretch/>
          </p:blipFill>
          <p:spPr>
            <a:xfrm>
              <a:off x="6904925" y="2033093"/>
              <a:ext cx="5287075" cy="482490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CC7CD9-9464-FB7E-522A-27E48F233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63077" y="6207557"/>
              <a:ext cx="1687682" cy="528194"/>
            </a:xfrm>
            <a:prstGeom prst="rect">
              <a:avLst/>
            </a:prstGeom>
          </p:spPr>
        </p:pic>
      </p:grpSp>
      <p:pic>
        <p:nvPicPr>
          <p:cNvPr id="20" name="Picture 19" descr="A blue and white dotted wave&#10;&#10;Description automatically generated">
            <a:extLst>
              <a:ext uri="{FF2B5EF4-FFF2-40B4-BE49-F238E27FC236}">
                <a16:creationId xmlns:a16="http://schemas.microsoft.com/office/drawing/2014/main" id="{09B9C5F6-3BB5-8582-094F-CC51467869D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6000"/>
          </a:blip>
          <a:stretch>
            <a:fillRect/>
          </a:stretch>
        </p:blipFill>
        <p:spPr>
          <a:xfrm flipH="1">
            <a:off x="-4258299" y="1528409"/>
            <a:ext cx="15180608" cy="65086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F2B75-107A-10E4-31E2-3BCA3FBDED4A}"/>
              </a:ext>
            </a:extLst>
          </p:cNvPr>
          <p:cNvSpPr txBox="1"/>
          <p:nvPr/>
        </p:nvSpPr>
        <p:spPr>
          <a:xfrm>
            <a:off x="4512552" y="1891172"/>
            <a:ext cx="2814127" cy="92333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800" b="1"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Searching for data </a:t>
            </a:r>
            <a:r>
              <a:rPr lang="en-US" sz="2000" b="0" dirty="0">
                <a:solidFill>
                  <a:srgbClr val="FFFFFF"/>
                </a:solidFill>
                <a:latin typeface="Arial" panose="020B0604020202020204"/>
              </a:rPr>
              <a:t>with a data catalog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is changing because of AI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Inter" panose="02000503000000020004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3D17C-3F92-A8AB-5445-337A98C9D14C}"/>
              </a:ext>
            </a:extLst>
          </p:cNvPr>
          <p:cNvSpPr txBox="1"/>
          <p:nvPr/>
        </p:nvSpPr>
        <p:spPr>
          <a:xfrm>
            <a:off x="3673146" y="1633324"/>
            <a:ext cx="712885" cy="14791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9600" b="1">
                <a:gradFill flip="none" rotWithShape="1">
                  <a:gsLst>
                    <a:gs pos="97000">
                      <a:schemeClr val="bg1">
                        <a:alpha val="50718"/>
                      </a:schemeClr>
                    </a:gs>
                    <a:gs pos="0">
                      <a:schemeClr val="accent4">
                        <a:alpha val="0"/>
                      </a:schemeClr>
                    </a:gs>
                  </a:gsLst>
                  <a:lin ang="12600000" scaled="0"/>
                  <a:tileRect/>
                </a:gra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97000">
                      <a:srgbClr val="FFFFFF">
                        <a:alpha val="50718"/>
                      </a:srgbClr>
                    </a:gs>
                    <a:gs pos="0">
                      <a:srgbClr val="C4E0FA">
                        <a:alpha val="0"/>
                      </a:srgbClr>
                    </a:gs>
                  </a:gsLst>
                  <a:lin ang="12600000" scaled="0"/>
                  <a:tileRect/>
                </a:gra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450E91-B689-2C71-E42A-B7D3C496DBDA}"/>
              </a:ext>
            </a:extLst>
          </p:cNvPr>
          <p:cNvSpPr txBox="1"/>
          <p:nvPr/>
        </p:nvSpPr>
        <p:spPr>
          <a:xfrm>
            <a:off x="8630246" y="1891172"/>
            <a:ext cx="3014906" cy="15388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800" b="1"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the ideal in the immediate past was the search engine, now, it is a search engine + conversational search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Inter" panose="02000503000000020004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89E072-7318-0EDF-258D-2C128D0CCFEA}"/>
              </a:ext>
            </a:extLst>
          </p:cNvPr>
          <p:cNvSpPr txBox="1"/>
          <p:nvPr/>
        </p:nvSpPr>
        <p:spPr>
          <a:xfrm>
            <a:off x="7790840" y="1633324"/>
            <a:ext cx="712885" cy="14791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9600" b="1">
                <a:gradFill flip="none" rotWithShape="1">
                  <a:gsLst>
                    <a:gs pos="97000">
                      <a:schemeClr val="tx2">
                        <a:lumMod val="60000"/>
                        <a:lumOff val="40000"/>
                        <a:alpha val="50000"/>
                      </a:schemeClr>
                    </a:gs>
                    <a:gs pos="0">
                      <a:schemeClr val="accent4">
                        <a:alpha val="0"/>
                      </a:schemeClr>
                    </a:gs>
                  </a:gsLst>
                  <a:lin ang="12600000" scaled="0"/>
                  <a:tileRect/>
                </a:gra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97000">
                      <a:srgbClr val="FFFFFF">
                        <a:alpha val="50718"/>
                      </a:srgbClr>
                    </a:gs>
                    <a:gs pos="0">
                      <a:srgbClr val="C4E0FA">
                        <a:alpha val="0"/>
                      </a:srgbClr>
                    </a:gs>
                  </a:gsLst>
                  <a:lin ang="12600000" scaled="0"/>
                  <a:tileRect/>
                </a:gra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F63FD1-4801-32FB-AD9B-139471C00904}"/>
              </a:ext>
            </a:extLst>
          </p:cNvPr>
          <p:cNvSpPr txBox="1"/>
          <p:nvPr/>
        </p:nvSpPr>
        <p:spPr>
          <a:xfrm>
            <a:off x="4512552" y="3735460"/>
            <a:ext cx="3151766" cy="184665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800" b="1"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this expands how data can  be searched for in data catalogs, with complex topics becoming easy to formulate, and to search outside the data catalog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Inter" panose="02000503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00A132-A46B-B4E8-69E7-E12AF1A633A5}"/>
              </a:ext>
            </a:extLst>
          </p:cNvPr>
          <p:cNvSpPr txBox="1"/>
          <p:nvPr/>
        </p:nvSpPr>
        <p:spPr>
          <a:xfrm>
            <a:off x="3673146" y="3449602"/>
            <a:ext cx="712885" cy="14791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9600" b="1">
                <a:gradFill flip="none" rotWithShape="1">
                  <a:gsLst>
                    <a:gs pos="97000">
                      <a:schemeClr val="bg1">
                        <a:alpha val="50718"/>
                      </a:schemeClr>
                    </a:gs>
                    <a:gs pos="0">
                      <a:schemeClr val="accent4">
                        <a:alpha val="0"/>
                      </a:schemeClr>
                    </a:gs>
                  </a:gsLst>
                  <a:lin ang="12600000" scaled="0"/>
                  <a:tileRect/>
                </a:gra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97000">
                      <a:srgbClr val="FFFFFF">
                        <a:alpha val="50718"/>
                      </a:srgbClr>
                    </a:gs>
                    <a:gs pos="0">
                      <a:srgbClr val="C4E0FA">
                        <a:alpha val="0"/>
                      </a:srgbClr>
                    </a:gs>
                  </a:gsLst>
                  <a:lin ang="12600000" scaled="0"/>
                  <a:tileRect/>
                </a:gra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521783-7D3F-F21A-85AE-31D08EE829D9}"/>
              </a:ext>
            </a:extLst>
          </p:cNvPr>
          <p:cNvSpPr txBox="1"/>
          <p:nvPr/>
        </p:nvSpPr>
        <p:spPr>
          <a:xfrm>
            <a:off x="8630247" y="3735460"/>
            <a:ext cx="2964728" cy="153888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2800" b="1"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0" dirty="0">
                <a:solidFill>
                  <a:srgbClr val="FFFFFF"/>
                </a:solidFill>
                <a:latin typeface="Arial" panose="020B0604020202020204"/>
              </a:rPr>
              <a:t>Agentic AI is pushing the boundary further, so humans will end up formulating nothing but the goal of the search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Inter" panose="0200050300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7ECAFB-91F8-C6F6-BAC5-25CEE39581B4}"/>
              </a:ext>
            </a:extLst>
          </p:cNvPr>
          <p:cNvSpPr txBox="1"/>
          <p:nvPr/>
        </p:nvSpPr>
        <p:spPr>
          <a:xfrm>
            <a:off x="7790840" y="3449602"/>
            <a:ext cx="712885" cy="14791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9600" b="1">
                <a:gradFill flip="none" rotWithShape="1">
                  <a:gsLst>
                    <a:gs pos="97000">
                      <a:schemeClr val="bg1">
                        <a:alpha val="50718"/>
                      </a:schemeClr>
                    </a:gs>
                    <a:gs pos="0">
                      <a:schemeClr val="accent4">
                        <a:alpha val="0"/>
                      </a:schemeClr>
                    </a:gs>
                  </a:gsLst>
                  <a:lin ang="12600000" scaled="0"/>
                  <a:tileRect/>
                </a:gradFill>
                <a:latin typeface="+mj-lt"/>
                <a:ea typeface="Inter" panose="02000503000000020004" pitchFamily="2" charset="0"/>
                <a:cs typeface="Inter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97000">
                      <a:srgbClr val="FFFFFF">
                        <a:alpha val="50718"/>
                      </a:srgbClr>
                    </a:gs>
                    <a:gs pos="0">
                      <a:srgbClr val="C4E0FA">
                        <a:alpha val="0"/>
                      </a:srgbClr>
                    </a:gs>
                  </a:gsLst>
                  <a:lin ang="12600000" scaled="0"/>
                  <a:tileRect/>
                </a:gradFill>
                <a:effectLst/>
                <a:uLnTx/>
                <a:uFillTx/>
                <a:latin typeface="Arial" panose="020B0604020202020204"/>
                <a:ea typeface="Inter" panose="02000503000000020004" pitchFamily="2" charset="0"/>
              </a:rPr>
              <a:t>4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5479B23-80BE-90EB-3CCE-D40B899BA401}"/>
              </a:ext>
            </a:extLst>
          </p:cNvPr>
          <p:cNvGrpSpPr/>
          <p:nvPr/>
        </p:nvGrpSpPr>
        <p:grpSpPr>
          <a:xfrm>
            <a:off x="2108713" y="600725"/>
            <a:ext cx="2302396" cy="788053"/>
            <a:chOff x="2635935" y="716055"/>
            <a:chExt cx="2302396" cy="7880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B7A903B-3BC9-7922-297D-F84F2FAA9CED}"/>
                </a:ext>
              </a:extLst>
            </p:cNvPr>
            <p:cNvSpPr/>
            <p:nvPr/>
          </p:nvSpPr>
          <p:spPr>
            <a:xfrm rot="8100000">
              <a:off x="3112397" y="985166"/>
              <a:ext cx="108602" cy="108596"/>
            </a:xfrm>
            <a:custGeom>
              <a:avLst/>
              <a:gdLst>
                <a:gd name="connsiteX0" fmla="*/ 85270 w 96741"/>
                <a:gd name="connsiteY0" fmla="*/ 0 h 96735"/>
                <a:gd name="connsiteX1" fmla="*/ 96742 w 96741"/>
                <a:gd name="connsiteY1" fmla="*/ 11471 h 96735"/>
                <a:gd name="connsiteX2" fmla="*/ 96742 w 96741"/>
                <a:gd name="connsiteY2" fmla="*/ 85265 h 96735"/>
                <a:gd name="connsiteX3" fmla="*/ 85270 w 96741"/>
                <a:gd name="connsiteY3" fmla="*/ 96736 h 96735"/>
                <a:gd name="connsiteX4" fmla="*/ 11471 w 96741"/>
                <a:gd name="connsiteY4" fmla="*/ 96736 h 96735"/>
                <a:gd name="connsiteX5" fmla="*/ 0 w 96741"/>
                <a:gd name="connsiteY5" fmla="*/ 85265 h 96735"/>
                <a:gd name="connsiteX6" fmla="*/ 0 w 96741"/>
                <a:gd name="connsiteY6" fmla="*/ 11471 h 96735"/>
                <a:gd name="connsiteX7" fmla="*/ 11471 w 96741"/>
                <a:gd name="connsiteY7" fmla="*/ 0 h 9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41" h="96735">
                  <a:moveTo>
                    <a:pt x="85270" y="0"/>
                  </a:moveTo>
                  <a:cubicBezTo>
                    <a:pt x="91606" y="0"/>
                    <a:pt x="96742" y="5136"/>
                    <a:pt x="96742" y="11471"/>
                  </a:cubicBezTo>
                  <a:lnTo>
                    <a:pt x="96742" y="85265"/>
                  </a:lnTo>
                  <a:cubicBezTo>
                    <a:pt x="96742" y="91600"/>
                    <a:pt x="91606" y="96736"/>
                    <a:pt x="85270" y="96736"/>
                  </a:cubicBezTo>
                  <a:lnTo>
                    <a:pt x="11471" y="96736"/>
                  </a:lnTo>
                  <a:cubicBezTo>
                    <a:pt x="5136" y="96736"/>
                    <a:pt x="0" y="91600"/>
                    <a:pt x="0" y="85265"/>
                  </a:cubicBezTo>
                  <a:lnTo>
                    <a:pt x="0" y="11471"/>
                  </a:lnTo>
                  <a:cubicBezTo>
                    <a:pt x="0" y="5136"/>
                    <a:pt x="5136" y="0"/>
                    <a:pt x="11471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40061CE-7844-E94D-CBBC-9FE31DD6C7BC}"/>
                </a:ext>
              </a:extLst>
            </p:cNvPr>
            <p:cNvSpPr/>
            <p:nvPr/>
          </p:nvSpPr>
          <p:spPr>
            <a:xfrm>
              <a:off x="3632808" y="884006"/>
              <a:ext cx="290485" cy="290468"/>
            </a:xfrm>
            <a:custGeom>
              <a:avLst/>
              <a:gdLst>
                <a:gd name="connsiteX0" fmla="*/ 157922 w 261928"/>
                <a:gd name="connsiteY0" fmla="*/ 0 h 261913"/>
                <a:gd name="connsiteX1" fmla="*/ 104389 w 261928"/>
                <a:gd name="connsiteY1" fmla="*/ 0 h 261913"/>
                <a:gd name="connsiteX2" fmla="*/ 104389 w 261928"/>
                <a:gd name="connsiteY2" fmla="*/ 88324 h 261913"/>
                <a:gd name="connsiteX3" fmla="*/ 91388 w 261928"/>
                <a:gd name="connsiteY3" fmla="*/ 104383 h 261913"/>
                <a:gd name="connsiteX4" fmla="*/ 0 w 261928"/>
                <a:gd name="connsiteY4" fmla="*/ 104383 h 261913"/>
                <a:gd name="connsiteX5" fmla="*/ 0 w 261928"/>
                <a:gd name="connsiteY5" fmla="*/ 157913 h 261913"/>
                <a:gd name="connsiteX6" fmla="*/ 91388 w 261928"/>
                <a:gd name="connsiteY6" fmla="*/ 157913 h 261913"/>
                <a:gd name="connsiteX7" fmla="*/ 104389 w 261928"/>
                <a:gd name="connsiteY7" fmla="*/ 173589 h 261913"/>
                <a:gd name="connsiteX8" fmla="*/ 104389 w 261928"/>
                <a:gd name="connsiteY8" fmla="*/ 261913 h 261913"/>
                <a:gd name="connsiteX9" fmla="*/ 105154 w 261928"/>
                <a:gd name="connsiteY9" fmla="*/ 261913 h 261913"/>
                <a:gd name="connsiteX10" fmla="*/ 157922 w 261928"/>
                <a:gd name="connsiteY10" fmla="*/ 261913 h 261913"/>
                <a:gd name="connsiteX11" fmla="*/ 157922 w 261928"/>
                <a:gd name="connsiteY11" fmla="*/ 173589 h 261913"/>
                <a:gd name="connsiteX12" fmla="*/ 170923 w 261928"/>
                <a:gd name="connsiteY12" fmla="*/ 157530 h 261913"/>
                <a:gd name="connsiteX13" fmla="*/ 261929 w 261928"/>
                <a:gd name="connsiteY13" fmla="*/ 157530 h 261913"/>
                <a:gd name="connsiteX14" fmla="*/ 261929 w 261928"/>
                <a:gd name="connsiteY14" fmla="*/ 104001 h 261913"/>
                <a:gd name="connsiteX15" fmla="*/ 170923 w 261928"/>
                <a:gd name="connsiteY15" fmla="*/ 104001 h 261913"/>
                <a:gd name="connsiteX16" fmla="*/ 157922 w 261928"/>
                <a:gd name="connsiteY16" fmla="*/ 88324 h 261913"/>
                <a:gd name="connsiteX17" fmla="*/ 157922 w 261928"/>
                <a:gd name="connsiteY17" fmla="*/ 0 h 261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1928" h="261913">
                  <a:moveTo>
                    <a:pt x="157922" y="0"/>
                  </a:moveTo>
                  <a:lnTo>
                    <a:pt x="104389" y="0"/>
                  </a:lnTo>
                  <a:lnTo>
                    <a:pt x="104389" y="88324"/>
                  </a:lnTo>
                  <a:cubicBezTo>
                    <a:pt x="104389" y="104765"/>
                    <a:pt x="91388" y="104383"/>
                    <a:pt x="91388" y="104383"/>
                  </a:cubicBezTo>
                  <a:cubicBezTo>
                    <a:pt x="91388" y="104383"/>
                    <a:pt x="0" y="104383"/>
                    <a:pt x="0" y="104383"/>
                  </a:cubicBezTo>
                  <a:lnTo>
                    <a:pt x="0" y="157913"/>
                  </a:lnTo>
                  <a:lnTo>
                    <a:pt x="91388" y="157913"/>
                  </a:lnTo>
                  <a:cubicBezTo>
                    <a:pt x="91388" y="157913"/>
                    <a:pt x="104389" y="157148"/>
                    <a:pt x="104389" y="173589"/>
                  </a:cubicBezTo>
                  <a:lnTo>
                    <a:pt x="104389" y="261913"/>
                  </a:lnTo>
                  <a:cubicBezTo>
                    <a:pt x="104389" y="261913"/>
                    <a:pt x="105154" y="261913"/>
                    <a:pt x="105154" y="261913"/>
                  </a:cubicBezTo>
                  <a:lnTo>
                    <a:pt x="157922" y="261913"/>
                  </a:lnTo>
                  <a:lnTo>
                    <a:pt x="157922" y="173589"/>
                  </a:lnTo>
                  <a:cubicBezTo>
                    <a:pt x="157922" y="157148"/>
                    <a:pt x="170923" y="157530"/>
                    <a:pt x="170923" y="157530"/>
                  </a:cubicBezTo>
                  <a:lnTo>
                    <a:pt x="261929" y="157530"/>
                  </a:lnTo>
                  <a:cubicBezTo>
                    <a:pt x="261929" y="157530"/>
                    <a:pt x="261929" y="104001"/>
                    <a:pt x="261929" y="104001"/>
                  </a:cubicBezTo>
                  <a:lnTo>
                    <a:pt x="170923" y="104001"/>
                  </a:lnTo>
                  <a:cubicBezTo>
                    <a:pt x="170923" y="104001"/>
                    <a:pt x="157922" y="104765"/>
                    <a:pt x="157922" y="88324"/>
                  </a:cubicBezTo>
                  <a:lnTo>
                    <a:pt x="157922" y="0"/>
                  </a:lnTo>
                  <a:close/>
                </a:path>
              </a:pathLst>
            </a:custGeom>
            <a:solidFill>
              <a:schemeClr val="bg1">
                <a:alpha val="62710"/>
              </a:schemeClr>
            </a:solidFill>
            <a:ln w="38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3C21A70-5D23-BAFC-15C4-77628AAF9130}"/>
                </a:ext>
              </a:extLst>
            </p:cNvPr>
            <p:cNvSpPr/>
            <p:nvPr/>
          </p:nvSpPr>
          <p:spPr>
            <a:xfrm rot="8100000">
              <a:off x="2635935" y="971471"/>
              <a:ext cx="61304" cy="61300"/>
            </a:xfrm>
            <a:custGeom>
              <a:avLst/>
              <a:gdLst>
                <a:gd name="connsiteX0" fmla="*/ 85270 w 96741"/>
                <a:gd name="connsiteY0" fmla="*/ 0 h 96735"/>
                <a:gd name="connsiteX1" fmla="*/ 96742 w 96741"/>
                <a:gd name="connsiteY1" fmla="*/ 11471 h 96735"/>
                <a:gd name="connsiteX2" fmla="*/ 96742 w 96741"/>
                <a:gd name="connsiteY2" fmla="*/ 85265 h 96735"/>
                <a:gd name="connsiteX3" fmla="*/ 85270 w 96741"/>
                <a:gd name="connsiteY3" fmla="*/ 96736 h 96735"/>
                <a:gd name="connsiteX4" fmla="*/ 11471 w 96741"/>
                <a:gd name="connsiteY4" fmla="*/ 96736 h 96735"/>
                <a:gd name="connsiteX5" fmla="*/ 0 w 96741"/>
                <a:gd name="connsiteY5" fmla="*/ 85265 h 96735"/>
                <a:gd name="connsiteX6" fmla="*/ 0 w 96741"/>
                <a:gd name="connsiteY6" fmla="*/ 11471 h 96735"/>
                <a:gd name="connsiteX7" fmla="*/ 11471 w 96741"/>
                <a:gd name="connsiteY7" fmla="*/ 0 h 9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41" h="96735">
                  <a:moveTo>
                    <a:pt x="85270" y="0"/>
                  </a:moveTo>
                  <a:cubicBezTo>
                    <a:pt x="91606" y="0"/>
                    <a:pt x="96742" y="5136"/>
                    <a:pt x="96742" y="11471"/>
                  </a:cubicBezTo>
                  <a:lnTo>
                    <a:pt x="96742" y="85265"/>
                  </a:lnTo>
                  <a:cubicBezTo>
                    <a:pt x="96742" y="91600"/>
                    <a:pt x="91606" y="96736"/>
                    <a:pt x="85270" y="96736"/>
                  </a:cubicBezTo>
                  <a:lnTo>
                    <a:pt x="11471" y="96736"/>
                  </a:lnTo>
                  <a:cubicBezTo>
                    <a:pt x="5136" y="96736"/>
                    <a:pt x="0" y="91600"/>
                    <a:pt x="0" y="85265"/>
                  </a:cubicBezTo>
                  <a:lnTo>
                    <a:pt x="0" y="11471"/>
                  </a:lnTo>
                  <a:cubicBezTo>
                    <a:pt x="0" y="5136"/>
                    <a:pt x="5136" y="0"/>
                    <a:pt x="11471" y="0"/>
                  </a:cubicBezTo>
                  <a:close/>
                </a:path>
              </a:pathLst>
            </a:custGeom>
            <a:solidFill>
              <a:schemeClr val="bg1"/>
            </a:solidFill>
            <a:ln w="38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2D140988-AB19-47E5-5FC2-5090C090D436}"/>
                </a:ext>
              </a:extLst>
            </p:cNvPr>
            <p:cNvSpPr/>
            <p:nvPr/>
          </p:nvSpPr>
          <p:spPr>
            <a:xfrm rot="8100000">
              <a:off x="4820927" y="716055"/>
              <a:ext cx="117404" cy="117396"/>
            </a:xfrm>
            <a:custGeom>
              <a:avLst/>
              <a:gdLst>
                <a:gd name="connsiteX0" fmla="*/ 85270 w 96741"/>
                <a:gd name="connsiteY0" fmla="*/ 0 h 96735"/>
                <a:gd name="connsiteX1" fmla="*/ 96742 w 96741"/>
                <a:gd name="connsiteY1" fmla="*/ 11471 h 96735"/>
                <a:gd name="connsiteX2" fmla="*/ 96742 w 96741"/>
                <a:gd name="connsiteY2" fmla="*/ 85265 h 96735"/>
                <a:gd name="connsiteX3" fmla="*/ 85270 w 96741"/>
                <a:gd name="connsiteY3" fmla="*/ 96736 h 96735"/>
                <a:gd name="connsiteX4" fmla="*/ 11471 w 96741"/>
                <a:gd name="connsiteY4" fmla="*/ 96736 h 96735"/>
                <a:gd name="connsiteX5" fmla="*/ 0 w 96741"/>
                <a:gd name="connsiteY5" fmla="*/ 85265 h 96735"/>
                <a:gd name="connsiteX6" fmla="*/ 0 w 96741"/>
                <a:gd name="connsiteY6" fmla="*/ 11471 h 96735"/>
                <a:gd name="connsiteX7" fmla="*/ 11471 w 96741"/>
                <a:gd name="connsiteY7" fmla="*/ 0 h 9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41" h="96735">
                  <a:moveTo>
                    <a:pt x="85270" y="0"/>
                  </a:moveTo>
                  <a:cubicBezTo>
                    <a:pt x="91606" y="0"/>
                    <a:pt x="96742" y="5136"/>
                    <a:pt x="96742" y="11471"/>
                  </a:cubicBezTo>
                  <a:lnTo>
                    <a:pt x="96742" y="85265"/>
                  </a:lnTo>
                  <a:cubicBezTo>
                    <a:pt x="96742" y="91600"/>
                    <a:pt x="91606" y="96736"/>
                    <a:pt x="85270" y="96736"/>
                  </a:cubicBezTo>
                  <a:lnTo>
                    <a:pt x="11471" y="96736"/>
                  </a:lnTo>
                  <a:cubicBezTo>
                    <a:pt x="5136" y="96736"/>
                    <a:pt x="0" y="91600"/>
                    <a:pt x="0" y="85265"/>
                  </a:cubicBezTo>
                  <a:lnTo>
                    <a:pt x="0" y="11471"/>
                  </a:lnTo>
                  <a:cubicBezTo>
                    <a:pt x="0" y="5136"/>
                    <a:pt x="5136" y="0"/>
                    <a:pt x="11471" y="0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47CC432-2DBB-B634-0858-6A10BAB609BF}"/>
                </a:ext>
              </a:extLst>
            </p:cNvPr>
            <p:cNvSpPr/>
            <p:nvPr/>
          </p:nvSpPr>
          <p:spPr>
            <a:xfrm rot="8100000">
              <a:off x="4215465" y="1431214"/>
              <a:ext cx="72898" cy="72894"/>
            </a:xfrm>
            <a:custGeom>
              <a:avLst/>
              <a:gdLst>
                <a:gd name="connsiteX0" fmla="*/ 85270 w 96741"/>
                <a:gd name="connsiteY0" fmla="*/ 0 h 96735"/>
                <a:gd name="connsiteX1" fmla="*/ 96742 w 96741"/>
                <a:gd name="connsiteY1" fmla="*/ 11471 h 96735"/>
                <a:gd name="connsiteX2" fmla="*/ 96742 w 96741"/>
                <a:gd name="connsiteY2" fmla="*/ 85265 h 96735"/>
                <a:gd name="connsiteX3" fmla="*/ 85270 w 96741"/>
                <a:gd name="connsiteY3" fmla="*/ 96736 h 96735"/>
                <a:gd name="connsiteX4" fmla="*/ 11471 w 96741"/>
                <a:gd name="connsiteY4" fmla="*/ 96736 h 96735"/>
                <a:gd name="connsiteX5" fmla="*/ 0 w 96741"/>
                <a:gd name="connsiteY5" fmla="*/ 85265 h 96735"/>
                <a:gd name="connsiteX6" fmla="*/ 0 w 96741"/>
                <a:gd name="connsiteY6" fmla="*/ 11471 h 96735"/>
                <a:gd name="connsiteX7" fmla="*/ 11471 w 96741"/>
                <a:gd name="connsiteY7" fmla="*/ 0 h 9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6741" h="96735">
                  <a:moveTo>
                    <a:pt x="85270" y="0"/>
                  </a:moveTo>
                  <a:cubicBezTo>
                    <a:pt x="91606" y="0"/>
                    <a:pt x="96742" y="5136"/>
                    <a:pt x="96742" y="11471"/>
                  </a:cubicBezTo>
                  <a:lnTo>
                    <a:pt x="96742" y="85265"/>
                  </a:lnTo>
                  <a:cubicBezTo>
                    <a:pt x="96742" y="91600"/>
                    <a:pt x="91606" y="96736"/>
                    <a:pt x="85270" y="96736"/>
                  </a:cubicBezTo>
                  <a:lnTo>
                    <a:pt x="11471" y="96736"/>
                  </a:lnTo>
                  <a:cubicBezTo>
                    <a:pt x="5136" y="96736"/>
                    <a:pt x="0" y="91600"/>
                    <a:pt x="0" y="85265"/>
                  </a:cubicBezTo>
                  <a:lnTo>
                    <a:pt x="0" y="11471"/>
                  </a:lnTo>
                  <a:cubicBezTo>
                    <a:pt x="0" y="5136"/>
                    <a:pt x="5136" y="0"/>
                    <a:pt x="11471" y="0"/>
                  </a:cubicBezTo>
                  <a:close/>
                </a:path>
              </a:pathLst>
            </a:custGeom>
            <a:solidFill>
              <a:schemeClr val="accent4"/>
            </a:solidFill>
            <a:ln w="382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530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9E5F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BF2465-512B-B32A-5917-00BAF1B27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1E1D3B26-4BB0-247B-73C8-48EDBE7A979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94710">
            <a:off x="-4728933" y="-4268772"/>
            <a:ext cx="13627418" cy="13630125"/>
          </a:xfrm>
          <a:prstGeom prst="ellipse">
            <a:avLst/>
          </a:prstGeom>
          <a:solidFill>
            <a:schemeClr val="accent4">
              <a:lumMod val="10000"/>
            </a:schemeClr>
          </a:solidFill>
          <a:effectLst>
            <a:softEdge rad="1270000"/>
          </a:effectLst>
        </p:spPr>
      </p:pic>
      <p:pic>
        <p:nvPicPr>
          <p:cNvPr id="41" name="Picture 40" descr="A blue and white dotted wave&#10;&#10;Description automatically generated">
            <a:extLst>
              <a:ext uri="{FF2B5EF4-FFF2-40B4-BE49-F238E27FC236}">
                <a16:creationId xmlns:a16="http://schemas.microsoft.com/office/drawing/2014/main" id="{B3E0E7D3-6B05-18A4-E9CF-F493A08B84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6000"/>
          </a:blip>
          <a:stretch>
            <a:fillRect/>
          </a:stretch>
        </p:blipFill>
        <p:spPr>
          <a:xfrm flipH="1">
            <a:off x="-4489009" y="1370836"/>
            <a:ext cx="16698669" cy="71595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0509E5-6ABC-93E4-D67F-B41B53E5A47E}"/>
              </a:ext>
            </a:extLst>
          </p:cNvPr>
          <p:cNvGrpSpPr/>
          <p:nvPr/>
        </p:nvGrpSpPr>
        <p:grpSpPr>
          <a:xfrm>
            <a:off x="6904925" y="2033093"/>
            <a:ext cx="5287075" cy="4824907"/>
            <a:chOff x="6904925" y="2033093"/>
            <a:chExt cx="5287075" cy="482490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FB7CBE-9515-9CF0-93B2-A6AA68B1B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46550" b="52586"/>
            <a:stretch/>
          </p:blipFill>
          <p:spPr>
            <a:xfrm>
              <a:off x="6904925" y="2033093"/>
              <a:ext cx="5287075" cy="48249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D6BDC2E-1E18-A34E-6952-DFF729648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163077" y="6207557"/>
              <a:ext cx="1687682" cy="528194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C914A5CA-B2EA-2B62-A70C-1650B9841E07}"/>
              </a:ext>
            </a:extLst>
          </p:cNvPr>
          <p:cNvSpPr/>
          <p:nvPr/>
        </p:nvSpPr>
        <p:spPr>
          <a:xfrm rot="16200000">
            <a:off x="6785481" y="496040"/>
            <a:ext cx="3658103" cy="3824801"/>
          </a:xfrm>
          <a:prstGeom prst="ellipse">
            <a:avLst/>
          </a:prstGeom>
          <a:gradFill>
            <a:gsLst>
              <a:gs pos="71000">
                <a:schemeClr val="accent3">
                  <a:alpha val="13826"/>
                </a:schemeClr>
              </a:gs>
              <a:gs pos="0">
                <a:schemeClr val="accent1">
                  <a:alpha val="26964"/>
                </a:schemeClr>
              </a:gs>
            </a:gsLst>
            <a:lin ang="0" scaled="0"/>
          </a:gradFill>
          <a:ln w="22225">
            <a:noFill/>
          </a:ln>
          <a:effectLst>
            <a:glow>
              <a:schemeClr val="accent2">
                <a:satMod val="175000"/>
                <a:alpha val="40000"/>
              </a:schemeClr>
            </a:glow>
            <a:softEdge rad="63892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-6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BF536ED-EC86-9917-FFE7-CE85C47118B1}"/>
              </a:ext>
            </a:extLst>
          </p:cNvPr>
          <p:cNvSpPr txBox="1">
            <a:spLocks/>
          </p:cNvSpPr>
          <p:nvPr/>
        </p:nvSpPr>
        <p:spPr>
          <a:xfrm>
            <a:off x="571500" y="460645"/>
            <a:ext cx="6150141" cy="1569660"/>
          </a:xfrm>
          <a:prstGeom prst="rect">
            <a:avLst/>
          </a:prstGeom>
          <a:effectLst/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100" b="0" i="0" kern="1200" smtClean="0">
                <a:solidFill>
                  <a:schemeClr val="accent1"/>
                </a:solidFill>
                <a:effectLst/>
                <a:latin typeface="HCLTech Roobert Light" pitchFamily="2" charset="77"/>
                <a:ea typeface="+mj-ea"/>
                <a:cs typeface="HCLTech Roobert Light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Connect, subscribe and engage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5D7F56-E4D9-A7D8-DFA3-359B20ACB4A7}"/>
              </a:ext>
            </a:extLst>
          </p:cNvPr>
          <p:cNvGrpSpPr/>
          <p:nvPr/>
        </p:nvGrpSpPr>
        <p:grpSpPr>
          <a:xfrm>
            <a:off x="6158148" y="897316"/>
            <a:ext cx="5103883" cy="4863684"/>
            <a:chOff x="5460194" y="573922"/>
            <a:chExt cx="5614271" cy="5350052"/>
          </a:xfrm>
        </p:grpSpPr>
        <p:pic>
          <p:nvPicPr>
            <p:cNvPr id="7" name="Picture 6" descr="A blue and white cover with text&#10;&#10;AI-generated content may be incorrect.">
              <a:extLst>
                <a:ext uri="{FF2B5EF4-FFF2-40B4-BE49-F238E27FC236}">
                  <a16:creationId xmlns:a16="http://schemas.microsoft.com/office/drawing/2014/main" id="{5F30EE54-5375-31EC-4611-8E8C69BAE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20607" y="573922"/>
              <a:ext cx="3353858" cy="2007754"/>
            </a:xfrm>
            <a:prstGeom prst="roundRect">
              <a:avLst>
                <a:gd name="adj" fmla="val 2421"/>
              </a:avLst>
            </a:prstGeom>
            <a:ln>
              <a:noFill/>
            </a:ln>
            <a:effectLst>
              <a:outerShdw blurRad="110325" dist="9461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59F678C-8612-364C-56D3-7C36E582CFF2}"/>
                </a:ext>
              </a:extLst>
            </p:cNvPr>
            <p:cNvGrpSpPr/>
            <p:nvPr/>
          </p:nvGrpSpPr>
          <p:grpSpPr>
            <a:xfrm>
              <a:off x="5460194" y="2458497"/>
              <a:ext cx="4766875" cy="3465477"/>
              <a:chOff x="7110509" y="1907801"/>
              <a:chExt cx="4421000" cy="321402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D5106D4C-B04C-CCE8-EDE5-6020E351F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10509" y="1907801"/>
                <a:ext cx="3634917" cy="2048247"/>
              </a:xfrm>
              <a:prstGeom prst="roundRect">
                <a:avLst>
                  <a:gd name="adj" fmla="val 2421"/>
                </a:avLst>
              </a:prstGeom>
              <a:ln>
                <a:noFill/>
              </a:ln>
              <a:effectLst>
                <a:outerShdw blurRad="110325" dist="9461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FD97687-F5D0-52A3-356B-722EACF798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4525" t="6970" r="4954" b="6379"/>
              <a:stretch/>
            </p:blipFill>
            <p:spPr>
              <a:xfrm>
                <a:off x="9544803" y="3164777"/>
                <a:ext cx="1986706" cy="1957053"/>
              </a:xfrm>
              <a:prstGeom prst="roundRect">
                <a:avLst>
                  <a:gd name="adj" fmla="val 2421"/>
                </a:avLst>
              </a:prstGeom>
              <a:ln>
                <a:noFill/>
              </a:ln>
              <a:effectLst>
                <a:outerShdw blurRad="110325" dist="9461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9BEBF01-4D00-FC51-067F-55005FA82CD7}"/>
              </a:ext>
            </a:extLst>
          </p:cNvPr>
          <p:cNvGrpSpPr/>
          <p:nvPr/>
        </p:nvGrpSpPr>
        <p:grpSpPr>
          <a:xfrm>
            <a:off x="954713" y="2245360"/>
            <a:ext cx="4820025" cy="4003770"/>
            <a:chOff x="954713" y="2245360"/>
            <a:chExt cx="4820025" cy="4003770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480307C5-2EBC-0718-A757-9E7F6704AEB5}"/>
                </a:ext>
              </a:extLst>
            </p:cNvPr>
            <p:cNvSpPr/>
            <p:nvPr/>
          </p:nvSpPr>
          <p:spPr>
            <a:xfrm>
              <a:off x="1218694" y="2245360"/>
              <a:ext cx="4556044" cy="2296159"/>
            </a:xfrm>
            <a:prstGeom prst="roundRect">
              <a:avLst>
                <a:gd name="adj" fmla="val 3540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574CF8FD-1F08-03D9-CD8A-6D59447CD93A}"/>
                </a:ext>
              </a:extLst>
            </p:cNvPr>
            <p:cNvSpPr/>
            <p:nvPr/>
          </p:nvSpPr>
          <p:spPr>
            <a:xfrm>
              <a:off x="1218694" y="4682835"/>
              <a:ext cx="4556044" cy="1566295"/>
            </a:xfrm>
            <a:prstGeom prst="roundRect">
              <a:avLst>
                <a:gd name="adj" fmla="val 3540"/>
              </a:avLst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BA9D872-C359-DD57-10CB-F3ED87456A95}"/>
                </a:ext>
              </a:extLst>
            </p:cNvPr>
            <p:cNvSpPr/>
            <p:nvPr/>
          </p:nvSpPr>
          <p:spPr>
            <a:xfrm>
              <a:off x="5222661" y="2405370"/>
              <a:ext cx="259135" cy="243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EB474BB-24AD-513A-98E9-B7D295110C28}"/>
                </a:ext>
              </a:extLst>
            </p:cNvPr>
            <p:cNvSpPr/>
            <p:nvPr/>
          </p:nvSpPr>
          <p:spPr>
            <a:xfrm>
              <a:off x="5183076" y="3355396"/>
              <a:ext cx="259135" cy="243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0" name="Picture 2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D52B6898-27BA-8A5D-7466-EDD872815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46109" y="2418738"/>
              <a:ext cx="3969913" cy="2020402"/>
            </a:xfrm>
            <a:prstGeom prst="rect">
              <a:avLst/>
            </a:prstGeom>
          </p:spPr>
        </p:pic>
        <p:pic>
          <p:nvPicPr>
            <p:cNvPr id="31" name="Picture 30" descr="A screenshot of a chat&#10;&#10;AI-generated content may be incorrect.">
              <a:extLst>
                <a:ext uri="{FF2B5EF4-FFF2-40B4-BE49-F238E27FC236}">
                  <a16:creationId xmlns:a16="http://schemas.microsoft.com/office/drawing/2014/main" id="{1375815A-75B3-7D3D-F7A8-E0B98AEC8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03932" y="4699861"/>
              <a:ext cx="3175967" cy="1491991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131F9A1-24A0-9E9A-62B0-9DE6AC73DBC5}"/>
                </a:ext>
              </a:extLst>
            </p:cNvPr>
            <p:cNvSpPr/>
            <p:nvPr/>
          </p:nvSpPr>
          <p:spPr>
            <a:xfrm>
              <a:off x="954713" y="2377877"/>
              <a:ext cx="531265" cy="5312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</a:t>
              </a:r>
            </a:p>
          </p:txBody>
        </p:sp>
        <p:pic>
          <p:nvPicPr>
            <p:cNvPr id="1030" name="Picture 6" descr="LinkedIn logo - Free logo icons">
              <a:extLst>
                <a:ext uri="{FF2B5EF4-FFF2-40B4-BE49-F238E27FC236}">
                  <a16:creationId xmlns:a16="http://schemas.microsoft.com/office/drawing/2014/main" id="{F7437848-9BCB-1225-BA2F-1C8AFBD757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102" y="2504865"/>
              <a:ext cx="258004" cy="258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E1331EF-6ED0-D9C1-2C8C-32EDCC792697}"/>
                </a:ext>
              </a:extLst>
            </p:cNvPr>
            <p:cNvSpPr/>
            <p:nvPr/>
          </p:nvSpPr>
          <p:spPr>
            <a:xfrm>
              <a:off x="954713" y="4800600"/>
              <a:ext cx="531265" cy="53126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</a:t>
              </a:r>
            </a:p>
          </p:txBody>
        </p:sp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A92A5846-E648-30D0-DB9F-B71AB9C9BB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1830" y="4939316"/>
              <a:ext cx="234549" cy="234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DA91EFD-010E-652D-27AC-8C03AE71B4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96868" y="2401575"/>
            <a:ext cx="4213981" cy="2020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C6FBAC-52C5-EA52-0029-EB6D16E503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9172" y="4726141"/>
            <a:ext cx="3361441" cy="14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13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eme1">
  <a:themeElements>
    <a:clrScheme name="Custom 2">
      <a:dk1>
        <a:srgbClr val="000000"/>
      </a:dk1>
      <a:lt1>
        <a:srgbClr val="FFFFFF"/>
      </a:lt1>
      <a:dk2>
        <a:srgbClr val="394247"/>
      </a:dk2>
      <a:lt2>
        <a:srgbClr val="F1F1F1"/>
      </a:lt2>
      <a:accent1>
        <a:srgbClr val="0E5FDB"/>
      </a:accent1>
      <a:accent2>
        <a:srgbClr val="3B90FE"/>
      </a:accent2>
      <a:accent3>
        <a:srgbClr val="03C2CD"/>
      </a:accent3>
      <a:accent4>
        <a:srgbClr val="C4E0FA"/>
      </a:accent4>
      <a:accent5>
        <a:srgbClr val="AAFFFF"/>
      </a:accent5>
      <a:accent6>
        <a:srgbClr val="0E5FDB"/>
      </a:accent6>
      <a:hlink>
        <a:srgbClr val="3B90FE"/>
      </a:hlink>
      <a:folHlink>
        <a:srgbClr val="3B90F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ULL-Actian-PPT-Template-FINAL" id="{FBAF8BFF-9397-454B-83C9-7A30EFEC5CFF}" vid="{5816724E-77C8-644C-8573-E2E216155286}"/>
    </a:ext>
  </a:extLst>
</a:theme>
</file>

<file path=ppt/theme/theme2.xml><?xml version="1.0" encoding="utf-8"?>
<a:theme xmlns:a="http://schemas.openxmlformats.org/drawingml/2006/main" name="1_Theme1">
  <a:themeElements>
    <a:clrScheme name="Custom 2">
      <a:dk1>
        <a:srgbClr val="000000"/>
      </a:dk1>
      <a:lt1>
        <a:srgbClr val="FFFFFF"/>
      </a:lt1>
      <a:dk2>
        <a:srgbClr val="394247"/>
      </a:dk2>
      <a:lt2>
        <a:srgbClr val="F1F1F1"/>
      </a:lt2>
      <a:accent1>
        <a:srgbClr val="0E5FDB"/>
      </a:accent1>
      <a:accent2>
        <a:srgbClr val="3B90FE"/>
      </a:accent2>
      <a:accent3>
        <a:srgbClr val="03C2CD"/>
      </a:accent3>
      <a:accent4>
        <a:srgbClr val="C4E0FA"/>
      </a:accent4>
      <a:accent5>
        <a:srgbClr val="AAFFFF"/>
      </a:accent5>
      <a:accent6>
        <a:srgbClr val="0E5FDB"/>
      </a:accent6>
      <a:hlink>
        <a:srgbClr val="3B90FE"/>
      </a:hlink>
      <a:folHlink>
        <a:srgbClr val="3B90F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tian-PPT-Template-FINAL" id="{F8896B51-1793-604D-8940-300D762F1C9F}" vid="{2E2C093B-0BF2-B94B-A490-BDE15EBAFEA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20057ce9-1386-4770-8b04-e7824ef632be}" enabled="0" method="" siteId="{20057ce9-1386-4770-8b04-e7824ef632b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21593</TotalTime>
  <Words>428</Words>
  <Application>Microsoft Office PowerPoint</Application>
  <PresentationFormat>Widescreen</PresentationFormat>
  <Paragraphs>65</Paragraphs>
  <Slides>9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Theme1</vt:lpstr>
      <vt:lpstr>1_Theme1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Intelligence - seen form the perspective of a tech author  </dc:title>
  <dc:creator>Ole Olesenbagneux</dc:creator>
  <cp:lastModifiedBy>Ole Olesenbagneux</cp:lastModifiedBy>
  <cp:revision>6</cp:revision>
  <dcterms:created xsi:type="dcterms:W3CDTF">2025-05-14T06:32:54Z</dcterms:created>
  <dcterms:modified xsi:type="dcterms:W3CDTF">2026-04-14T07:40:16Z</dcterms:modified>
</cp:coreProperties>
</file>