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0" r:id="rId4"/>
    <p:sldMasterId id="2147483711" r:id="rId5"/>
    <p:sldMasterId id="214748371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5143500" cx="9144000"/>
  <p:notesSz cx="6858000" cy="9144000"/>
  <p:embeddedFontLst>
    <p:embeddedFont>
      <p:font typeface="Montserrat SemiBold"/>
      <p:regular r:id="rId20"/>
      <p:bold r:id="rId21"/>
      <p:italic r:id="rId22"/>
      <p:boldItalic r:id="rId23"/>
    </p:embeddedFont>
    <p:embeddedFont>
      <p:font typeface="Inter SemiBold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Inter"/>
      <p:regular r:id="rId32"/>
      <p:bold r:id="rId33"/>
      <p:italic r:id="rId34"/>
      <p:boldItalic r:id="rId35"/>
    </p:embeddedFont>
    <p:embeddedFont>
      <p:font typeface="Montserrat Black"/>
      <p:bold r:id="rId36"/>
      <p:boldItalic r:id="rId37"/>
    </p:embeddedFont>
    <p:embeddedFont>
      <p:font typeface="Montserrat Medium"/>
      <p:regular r:id="rId38"/>
      <p:bold r:id="rId39"/>
      <p:italic r:id="rId40"/>
      <p:boldItalic r:id="rId41"/>
    </p:embeddedFont>
    <p:embeddedFont>
      <p:font typeface="Montserrat ExtraBold"/>
      <p:bold r:id="rId42"/>
      <p:boldItalic r:id="rId43"/>
    </p:embeddedFont>
    <p:embeddedFont>
      <p:font typeface="Inter Black"/>
      <p:bold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italic.fntdata"/><Relationship Id="rId20" Type="http://schemas.openxmlformats.org/officeDocument/2006/relationships/font" Target="fonts/MontserratSemiBold-regular.fntdata"/><Relationship Id="rId42" Type="http://schemas.openxmlformats.org/officeDocument/2006/relationships/font" Target="fonts/MontserratExtraBold-bold.fntdata"/><Relationship Id="rId41" Type="http://schemas.openxmlformats.org/officeDocument/2006/relationships/font" Target="fonts/MontserratMedium-boldItalic.fntdata"/><Relationship Id="rId22" Type="http://schemas.openxmlformats.org/officeDocument/2006/relationships/font" Target="fonts/MontserratSemiBold-italic.fntdata"/><Relationship Id="rId44" Type="http://schemas.openxmlformats.org/officeDocument/2006/relationships/font" Target="fonts/InterBlack-bold.fntdata"/><Relationship Id="rId21" Type="http://schemas.openxmlformats.org/officeDocument/2006/relationships/font" Target="fonts/MontserratSemiBold-bold.fntdata"/><Relationship Id="rId43" Type="http://schemas.openxmlformats.org/officeDocument/2006/relationships/font" Target="fonts/MontserratExtraBold-boldItalic.fntdata"/><Relationship Id="rId24" Type="http://schemas.openxmlformats.org/officeDocument/2006/relationships/font" Target="fonts/InterSemiBold-regular.fntdata"/><Relationship Id="rId23" Type="http://schemas.openxmlformats.org/officeDocument/2006/relationships/font" Target="fonts/MontserratSemiBold-boldItalic.fntdata"/><Relationship Id="rId45" Type="http://schemas.openxmlformats.org/officeDocument/2006/relationships/font" Target="fonts/InterBlack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InterSemiBold-italic.fntdata"/><Relationship Id="rId25" Type="http://schemas.openxmlformats.org/officeDocument/2006/relationships/font" Target="fonts/InterSemiBold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InterSemiBold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Montserrat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4.xml"/><Relationship Id="rId33" Type="http://schemas.openxmlformats.org/officeDocument/2006/relationships/font" Target="fonts/Inter-bold.fntdata"/><Relationship Id="rId10" Type="http://schemas.openxmlformats.org/officeDocument/2006/relationships/slide" Target="slides/slide3.xml"/><Relationship Id="rId32" Type="http://schemas.openxmlformats.org/officeDocument/2006/relationships/font" Target="fonts/Inter-regular.fntdata"/><Relationship Id="rId13" Type="http://schemas.openxmlformats.org/officeDocument/2006/relationships/slide" Target="slides/slide6.xml"/><Relationship Id="rId35" Type="http://schemas.openxmlformats.org/officeDocument/2006/relationships/font" Target="fonts/Inter-boldItalic.fntdata"/><Relationship Id="rId12" Type="http://schemas.openxmlformats.org/officeDocument/2006/relationships/slide" Target="slides/slide5.xml"/><Relationship Id="rId34" Type="http://schemas.openxmlformats.org/officeDocument/2006/relationships/font" Target="fonts/Inter-italic.fntdata"/><Relationship Id="rId15" Type="http://schemas.openxmlformats.org/officeDocument/2006/relationships/slide" Target="slides/slide8.xml"/><Relationship Id="rId37" Type="http://schemas.openxmlformats.org/officeDocument/2006/relationships/font" Target="fonts/MontserratBlack-boldItalic.fntdata"/><Relationship Id="rId14" Type="http://schemas.openxmlformats.org/officeDocument/2006/relationships/slide" Target="slides/slide7.xml"/><Relationship Id="rId36" Type="http://schemas.openxmlformats.org/officeDocument/2006/relationships/font" Target="fonts/MontserratBlack-bold.fntdata"/><Relationship Id="rId17" Type="http://schemas.openxmlformats.org/officeDocument/2006/relationships/slide" Target="slides/slide10.xml"/><Relationship Id="rId39" Type="http://schemas.openxmlformats.org/officeDocument/2006/relationships/font" Target="fonts/MontserratMedium-bold.fntdata"/><Relationship Id="rId16" Type="http://schemas.openxmlformats.org/officeDocument/2006/relationships/slide" Target="slides/slide9.xml"/><Relationship Id="rId38" Type="http://schemas.openxmlformats.org/officeDocument/2006/relationships/font" Target="fonts/MontserratMedium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07233f96e6_0_10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g307233f96e6_0_10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1" name="Google Shape;671;g307233f96e6_0_10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0b64e9cf43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5" name="Google Shape;805;g30b64e9cf43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3e5fc027d15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0" name="Google Shape;820;g3e5fc027d15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0b64e9cf43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8" name="Google Shape;828;g30b64e9cf43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9" name="Google Shape;829;g30b64e9cf43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faabc298de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7" name="Google Shape;677;g2faabc298de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07233f96e6_0_10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7" name="Google Shape;687;g307233f96e6_0_10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d8257b62b1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5" name="Google Shape;715;g3d8257b62b1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f28964db92_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6" name="Google Shape;726;g3f28964db92_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d8257b62b1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5" name="Google Shape;735;g3d8257b62b1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f28964db92_5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8" name="Google Shape;748;g3f28964db92_5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f28ee2be65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4" name="Google Shape;764;g3f28ee2be65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09b96a3932_1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3" name="Google Shape;793;g309b96a3932_1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g"/><Relationship Id="rId3" Type="http://schemas.openxmlformats.org/officeDocument/2006/relationships/image" Target="../media/image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, dark bg (4)">
  <p:cSld name="Intro, dark bg (2) _1">
    <p:bg>
      <p:bgPr>
        <a:solidFill>
          <a:srgbClr val="131C2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565963" y="2217169"/>
            <a:ext cx="60186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 ExtraBold"/>
              <a:buNone/>
              <a:defRPr b="1" i="0" sz="42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b="1"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b="1"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b="1"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b="1"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b="1"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b="1"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b="1"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 ExtraBold"/>
              <a:buNone/>
              <a:defRPr b="1" sz="42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565963" y="2713739"/>
            <a:ext cx="417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b="1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None/>
              <a:defRPr i="0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i="0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None/>
              <a:defRPr i="0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grpSp>
        <p:nvGrpSpPr>
          <p:cNvPr id="56" name="Google Shape;56;p14"/>
          <p:cNvGrpSpPr/>
          <p:nvPr/>
        </p:nvGrpSpPr>
        <p:grpSpPr>
          <a:xfrm>
            <a:off x="585471" y="585451"/>
            <a:ext cx="1754239" cy="220743"/>
            <a:chOff x="4019550" y="3168650"/>
            <a:chExt cx="4149098" cy="522593"/>
          </a:xfrm>
        </p:grpSpPr>
        <p:sp>
          <p:nvSpPr>
            <p:cNvPr id="57" name="Google Shape;57;p14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9" name="Google Shape;59;p14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66" name="Google Shape;66;p14"/>
          <p:cNvSpPr/>
          <p:nvPr/>
        </p:nvSpPr>
        <p:spPr>
          <a:xfrm>
            <a:off x="0" y="3280916"/>
            <a:ext cx="8320191" cy="3561030"/>
          </a:xfrm>
          <a:custGeom>
            <a:rect b="b" l="l" r="r" t="t"/>
            <a:pathLst>
              <a:path extrusionOk="0" h="4748040" w="11093588">
                <a:moveTo>
                  <a:pt x="10140817" y="1249039"/>
                </a:moveTo>
                <a:lnTo>
                  <a:pt x="10140817" y="4748041"/>
                </a:lnTo>
                <a:lnTo>
                  <a:pt x="11093589" y="4748041"/>
                </a:lnTo>
                <a:lnTo>
                  <a:pt x="11093589" y="275670"/>
                </a:lnTo>
                <a:cubicBezTo>
                  <a:pt x="11093589" y="123400"/>
                  <a:pt x="10973748" y="0"/>
                  <a:pt x="10825956" y="0"/>
                </a:cubicBezTo>
                <a:lnTo>
                  <a:pt x="0" y="0"/>
                </a:lnTo>
                <a:lnTo>
                  <a:pt x="0" y="973369"/>
                </a:lnTo>
                <a:cubicBezTo>
                  <a:pt x="0" y="973369"/>
                  <a:pt x="9873185" y="973369"/>
                  <a:pt x="9873185" y="973369"/>
                </a:cubicBezTo>
                <a:cubicBezTo>
                  <a:pt x="10021014" y="973369"/>
                  <a:pt x="10140817" y="1096805"/>
                  <a:pt x="10140817" y="1249039"/>
                </a:cubicBezTo>
                <a:close/>
              </a:path>
            </a:pathLst>
          </a:custGeom>
          <a:gradFill>
            <a:gsLst>
              <a:gs pos="0">
                <a:srgbClr val="E5652A">
                  <a:alpha val="0"/>
                </a:srgbClr>
              </a:gs>
              <a:gs pos="41000">
                <a:srgbClr val="E5652A">
                  <a:alpha val="0"/>
                </a:srgbClr>
              </a:gs>
              <a:gs pos="78000">
                <a:srgbClr val="F75A00"/>
              </a:gs>
              <a:gs pos="100000">
                <a:srgbClr val="F75A00"/>
              </a:gs>
            </a:gsLst>
            <a:lin ang="1619866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31C2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7681124" y="0"/>
            <a:ext cx="1462876" cy="3891539"/>
          </a:xfrm>
          <a:custGeom>
            <a:rect b="b" l="l" r="r" t="t"/>
            <a:pathLst>
              <a:path extrusionOk="0" h="5188719" w="1950501">
                <a:moveTo>
                  <a:pt x="954596" y="3938586"/>
                </a:moveTo>
                <a:lnTo>
                  <a:pt x="954596" y="0"/>
                </a:lnTo>
                <a:lnTo>
                  <a:pt x="0" y="0"/>
                </a:lnTo>
                <a:lnTo>
                  <a:pt x="0" y="4912794"/>
                </a:lnTo>
                <a:cubicBezTo>
                  <a:pt x="0" y="5065173"/>
                  <a:pt x="120059" y="5188719"/>
                  <a:pt x="268144" y="5188719"/>
                </a:cubicBezTo>
                <a:lnTo>
                  <a:pt x="1950501" y="5188719"/>
                </a:lnTo>
                <a:lnTo>
                  <a:pt x="1950501" y="4214475"/>
                </a:lnTo>
                <a:lnTo>
                  <a:pt x="1222740" y="4214475"/>
                </a:lnTo>
                <a:cubicBezTo>
                  <a:pt x="1074655" y="4214475"/>
                  <a:pt x="954596" y="4090965"/>
                  <a:pt x="954596" y="39385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31C2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, orange bg (3) ">
  <p:cSld name="Intro, orange bg (3) ">
    <p:bg>
      <p:bgPr>
        <a:solidFill>
          <a:srgbClr val="F85A00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8115300" y="4114800"/>
            <a:ext cx="1028700" cy="102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5"/>
          <p:cNvSpPr txBox="1"/>
          <p:nvPr>
            <p:ph type="ctrTitle"/>
          </p:nvPr>
        </p:nvSpPr>
        <p:spPr>
          <a:xfrm>
            <a:off x="394513" y="1702820"/>
            <a:ext cx="5904600" cy="1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grpSp>
        <p:nvGrpSpPr>
          <p:cNvPr id="71" name="Google Shape;71;p15"/>
          <p:cNvGrpSpPr/>
          <p:nvPr/>
        </p:nvGrpSpPr>
        <p:grpSpPr>
          <a:xfrm>
            <a:off x="6422122" y="388661"/>
            <a:ext cx="2339261" cy="294324"/>
            <a:chOff x="4019550" y="3168650"/>
            <a:chExt cx="4149098" cy="522593"/>
          </a:xfrm>
        </p:grpSpPr>
        <p:sp>
          <p:nvSpPr>
            <p:cNvPr id="72" name="Google Shape;72;p15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94513" y="3337420"/>
            <a:ext cx="417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2" name="Google Shape;82;p15"/>
          <p:cNvSpPr txBox="1"/>
          <p:nvPr>
            <p:ph idx="2" type="body"/>
          </p:nvPr>
        </p:nvSpPr>
        <p:spPr>
          <a:xfrm>
            <a:off x="394513" y="3621377"/>
            <a:ext cx="3192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, dark bg (2) ">
  <p:cSld name="Intro, dark bg (2) ">
    <p:bg>
      <p:bgPr>
        <a:solidFill>
          <a:srgbClr val="131C2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/>
          <p:nvPr/>
        </p:nvSpPr>
        <p:spPr>
          <a:xfrm>
            <a:off x="8115300" y="4114800"/>
            <a:ext cx="1028700" cy="102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" name="Google Shape;85;p16"/>
          <p:cNvSpPr txBox="1"/>
          <p:nvPr>
            <p:ph type="ctrTitle"/>
          </p:nvPr>
        </p:nvSpPr>
        <p:spPr>
          <a:xfrm>
            <a:off x="394513" y="1702820"/>
            <a:ext cx="5904600" cy="1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grpSp>
        <p:nvGrpSpPr>
          <p:cNvPr id="86" name="Google Shape;86;p16"/>
          <p:cNvGrpSpPr/>
          <p:nvPr/>
        </p:nvGrpSpPr>
        <p:grpSpPr>
          <a:xfrm>
            <a:off x="6422122" y="388661"/>
            <a:ext cx="2339261" cy="294324"/>
            <a:chOff x="4019550" y="3168650"/>
            <a:chExt cx="4149098" cy="522593"/>
          </a:xfrm>
        </p:grpSpPr>
        <p:sp>
          <p:nvSpPr>
            <p:cNvPr id="87" name="Google Shape;87;p16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394513" y="3337420"/>
            <a:ext cx="417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7" name="Google Shape;97;p16"/>
          <p:cNvSpPr txBox="1"/>
          <p:nvPr>
            <p:ph idx="2" type="body"/>
          </p:nvPr>
        </p:nvSpPr>
        <p:spPr>
          <a:xfrm>
            <a:off x="394513" y="3621377"/>
            <a:ext cx="3192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, dark bg (1) ">
  <p:cSld name="Intro, dark bg (1) ">
    <p:bg>
      <p:bgPr>
        <a:solidFill>
          <a:srgbClr val="131C20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0" y="0"/>
            <a:ext cx="9144953" cy="5143500"/>
          </a:xfrm>
          <a:custGeom>
            <a:rect b="b" l="l" r="r" t="t"/>
            <a:pathLst>
              <a:path extrusionOk="0" h="6858000" w="12193270">
                <a:moveTo>
                  <a:pt x="0" y="0"/>
                </a:moveTo>
                <a:lnTo>
                  <a:pt x="12193270" y="0"/>
                </a:lnTo>
                <a:lnTo>
                  <a:pt x="121932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0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0" y="0"/>
            <a:ext cx="9144000" cy="3550920"/>
          </a:xfrm>
          <a:custGeom>
            <a:rect b="b" l="l" r="r" t="t"/>
            <a:pathLst>
              <a:path extrusionOk="0" h="4734560" w="12192000">
                <a:moveTo>
                  <a:pt x="0" y="0"/>
                </a:moveTo>
                <a:lnTo>
                  <a:pt x="12192000" y="0"/>
                </a:lnTo>
                <a:lnTo>
                  <a:pt x="12192000" y="4734560"/>
                </a:lnTo>
                <a:lnTo>
                  <a:pt x="0" y="4734560"/>
                </a:lnTo>
                <a:close/>
              </a:path>
            </a:pathLst>
          </a:custGeom>
          <a:solidFill>
            <a:srgbClr val="131C2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1593532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3186113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4775400" y="3550920"/>
            <a:ext cx="4365308" cy="1592580"/>
          </a:xfrm>
          <a:custGeom>
            <a:rect b="b" l="l" r="r" t="t"/>
            <a:pathLst>
              <a:path extrusionOk="0" h="2123440" w="5820410">
                <a:moveTo>
                  <a:pt x="0" y="0"/>
                </a:moveTo>
                <a:lnTo>
                  <a:pt x="5820410" y="0"/>
                </a:lnTo>
                <a:lnTo>
                  <a:pt x="582041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05" name="Google Shape;105;p17"/>
          <p:cNvGrpSpPr/>
          <p:nvPr/>
        </p:nvGrpSpPr>
        <p:grpSpPr>
          <a:xfrm>
            <a:off x="5672092" y="4185258"/>
            <a:ext cx="2575345" cy="324008"/>
            <a:chOff x="4019550" y="3168650"/>
            <a:chExt cx="4149098" cy="522593"/>
          </a:xfrm>
        </p:grpSpPr>
        <p:sp>
          <p:nvSpPr>
            <p:cNvPr id="106" name="Google Shape;106;p17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2483257" y="2323629"/>
            <a:ext cx="417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6" name="Google Shape;116;p17"/>
          <p:cNvSpPr txBox="1"/>
          <p:nvPr>
            <p:ph idx="2" type="body"/>
          </p:nvPr>
        </p:nvSpPr>
        <p:spPr>
          <a:xfrm>
            <a:off x="2975968" y="2607586"/>
            <a:ext cx="3192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7" name="Google Shape;117;p17"/>
          <p:cNvSpPr txBox="1"/>
          <p:nvPr>
            <p:ph type="ctrTitle"/>
          </p:nvPr>
        </p:nvSpPr>
        <p:spPr>
          <a:xfrm>
            <a:off x="1619669" y="1024943"/>
            <a:ext cx="59046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, white bg (1) ">
  <p:cSld name="Intro, white bg (1) 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/>
          <p:nvPr/>
        </p:nvSpPr>
        <p:spPr>
          <a:xfrm>
            <a:off x="0" y="0"/>
            <a:ext cx="9144953" cy="5143500"/>
          </a:xfrm>
          <a:custGeom>
            <a:rect b="b" l="l" r="r" t="t"/>
            <a:pathLst>
              <a:path extrusionOk="0" h="6858000" w="12193270">
                <a:moveTo>
                  <a:pt x="0" y="0"/>
                </a:moveTo>
                <a:lnTo>
                  <a:pt x="12193270" y="0"/>
                </a:lnTo>
                <a:lnTo>
                  <a:pt x="121932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0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0" y="0"/>
            <a:ext cx="9144000" cy="3550920"/>
          </a:xfrm>
          <a:custGeom>
            <a:rect b="b" l="l" r="r" t="t"/>
            <a:pathLst>
              <a:path extrusionOk="0" h="4734560" w="12192000">
                <a:moveTo>
                  <a:pt x="0" y="0"/>
                </a:moveTo>
                <a:lnTo>
                  <a:pt x="12192000" y="0"/>
                </a:lnTo>
                <a:lnTo>
                  <a:pt x="12192000" y="4734560"/>
                </a:lnTo>
                <a:lnTo>
                  <a:pt x="0" y="473456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1593532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3186113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4775400" y="3550920"/>
            <a:ext cx="4365308" cy="1592580"/>
          </a:xfrm>
          <a:custGeom>
            <a:rect b="b" l="l" r="r" t="t"/>
            <a:pathLst>
              <a:path extrusionOk="0" h="2123440" w="5820410">
                <a:moveTo>
                  <a:pt x="0" y="0"/>
                </a:moveTo>
                <a:lnTo>
                  <a:pt x="5820410" y="0"/>
                </a:lnTo>
                <a:lnTo>
                  <a:pt x="582041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5" name="Google Shape;125;p18"/>
          <p:cNvSpPr txBox="1"/>
          <p:nvPr>
            <p:ph type="ctrTitle"/>
          </p:nvPr>
        </p:nvSpPr>
        <p:spPr>
          <a:xfrm>
            <a:off x="1619669" y="1024943"/>
            <a:ext cx="59046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24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grpSp>
        <p:nvGrpSpPr>
          <p:cNvPr id="126" name="Google Shape;126;p18"/>
          <p:cNvGrpSpPr/>
          <p:nvPr/>
        </p:nvGrpSpPr>
        <p:grpSpPr>
          <a:xfrm>
            <a:off x="5672092" y="4185258"/>
            <a:ext cx="2575345" cy="324008"/>
            <a:chOff x="4019550" y="3168650"/>
            <a:chExt cx="4149098" cy="522593"/>
          </a:xfrm>
        </p:grpSpPr>
        <p:sp>
          <p:nvSpPr>
            <p:cNvPr id="127" name="Google Shape;127;p18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" name="Google Shape;128;p18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36" name="Google Shape;136;p18"/>
          <p:cNvSpPr txBox="1"/>
          <p:nvPr>
            <p:ph idx="1" type="body"/>
          </p:nvPr>
        </p:nvSpPr>
        <p:spPr>
          <a:xfrm>
            <a:off x="2483257" y="2323629"/>
            <a:ext cx="417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37" name="Google Shape;137;p18"/>
          <p:cNvSpPr txBox="1"/>
          <p:nvPr>
            <p:ph idx="2" type="body"/>
          </p:nvPr>
        </p:nvSpPr>
        <p:spPr>
          <a:xfrm>
            <a:off x="2975968" y="2607586"/>
            <a:ext cx="3192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, orange bg (1) ">
  <p:cSld name="Intro, orange bg (1) 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/>
          <p:nvPr/>
        </p:nvSpPr>
        <p:spPr>
          <a:xfrm>
            <a:off x="0" y="3669030"/>
            <a:ext cx="9144953" cy="1474470"/>
          </a:xfrm>
          <a:custGeom>
            <a:rect b="b" l="l" r="r" t="t"/>
            <a:pathLst>
              <a:path extrusionOk="0" h="1965960" w="12193270">
                <a:moveTo>
                  <a:pt x="0" y="0"/>
                </a:moveTo>
                <a:lnTo>
                  <a:pt x="12193270" y="0"/>
                </a:lnTo>
                <a:lnTo>
                  <a:pt x="12193270" y="1965960"/>
                </a:lnTo>
                <a:lnTo>
                  <a:pt x="0" y="19659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8407718" y="3669030"/>
            <a:ext cx="737234" cy="739139"/>
          </a:xfrm>
          <a:custGeom>
            <a:rect b="b" l="l" r="r" t="t"/>
            <a:pathLst>
              <a:path extrusionOk="0" h="985519" w="982979">
                <a:moveTo>
                  <a:pt x="0" y="0"/>
                </a:moveTo>
                <a:lnTo>
                  <a:pt x="982980" y="0"/>
                </a:lnTo>
                <a:lnTo>
                  <a:pt x="982980" y="985520"/>
                </a:lnTo>
                <a:lnTo>
                  <a:pt x="0" y="985520"/>
                </a:lnTo>
                <a:close/>
              </a:path>
            </a:pathLst>
          </a:cu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0" y="4404360"/>
            <a:ext cx="737235" cy="739140"/>
          </a:xfrm>
          <a:custGeom>
            <a:rect b="b" l="l" r="r" t="t"/>
            <a:pathLst>
              <a:path extrusionOk="0" h="985520" w="982980">
                <a:moveTo>
                  <a:pt x="0" y="0"/>
                </a:moveTo>
                <a:lnTo>
                  <a:pt x="982980" y="0"/>
                </a:lnTo>
                <a:lnTo>
                  <a:pt x="982980" y="985520"/>
                </a:lnTo>
                <a:lnTo>
                  <a:pt x="0" y="985520"/>
                </a:lnTo>
                <a:close/>
              </a:path>
            </a:pathLst>
          </a:cu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2" name="Google Shape;142;p19"/>
          <p:cNvSpPr/>
          <p:nvPr/>
        </p:nvSpPr>
        <p:spPr>
          <a:xfrm>
            <a:off x="0" y="3669030"/>
            <a:ext cx="737235" cy="737234"/>
          </a:xfrm>
          <a:custGeom>
            <a:rect b="b" l="l" r="r" t="t"/>
            <a:pathLst>
              <a:path extrusionOk="0" h="982979" w="982980">
                <a:moveTo>
                  <a:pt x="327660" y="0"/>
                </a:moveTo>
                <a:lnTo>
                  <a:pt x="119380" y="0"/>
                </a:lnTo>
                <a:lnTo>
                  <a:pt x="0" y="119380"/>
                </a:lnTo>
                <a:lnTo>
                  <a:pt x="0" y="327660"/>
                </a:lnTo>
                <a:lnTo>
                  <a:pt x="327660" y="0"/>
                </a:lnTo>
                <a:close/>
                <a:moveTo>
                  <a:pt x="0" y="708660"/>
                </a:moveTo>
                <a:lnTo>
                  <a:pt x="0" y="500380"/>
                </a:lnTo>
                <a:lnTo>
                  <a:pt x="499110" y="1270"/>
                </a:lnTo>
                <a:lnTo>
                  <a:pt x="707390" y="1270"/>
                </a:lnTo>
                <a:lnTo>
                  <a:pt x="0" y="708660"/>
                </a:lnTo>
                <a:close/>
                <a:moveTo>
                  <a:pt x="105410" y="982980"/>
                </a:moveTo>
                <a:lnTo>
                  <a:pt x="0" y="982980"/>
                </a:lnTo>
                <a:lnTo>
                  <a:pt x="0" y="880110"/>
                </a:lnTo>
                <a:lnTo>
                  <a:pt x="880110" y="0"/>
                </a:lnTo>
                <a:lnTo>
                  <a:pt x="982980" y="0"/>
                </a:lnTo>
                <a:lnTo>
                  <a:pt x="982980" y="105410"/>
                </a:lnTo>
                <a:lnTo>
                  <a:pt x="105410" y="982980"/>
                </a:lnTo>
                <a:close/>
                <a:moveTo>
                  <a:pt x="486410" y="982980"/>
                </a:moveTo>
                <a:lnTo>
                  <a:pt x="276860" y="982980"/>
                </a:lnTo>
                <a:lnTo>
                  <a:pt x="981710" y="278130"/>
                </a:lnTo>
                <a:lnTo>
                  <a:pt x="981710" y="486410"/>
                </a:lnTo>
                <a:lnTo>
                  <a:pt x="486410" y="982980"/>
                </a:lnTo>
                <a:close/>
                <a:moveTo>
                  <a:pt x="866140" y="982980"/>
                </a:moveTo>
                <a:lnTo>
                  <a:pt x="657860" y="982980"/>
                </a:lnTo>
                <a:lnTo>
                  <a:pt x="982980" y="657860"/>
                </a:lnTo>
                <a:lnTo>
                  <a:pt x="982980" y="866140"/>
                </a:lnTo>
                <a:lnTo>
                  <a:pt x="866140" y="982980"/>
                </a:lnTo>
                <a:close/>
              </a:path>
            </a:pathLst>
          </a:cu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3" name="Google Shape;143;p19"/>
          <p:cNvSpPr/>
          <p:nvPr/>
        </p:nvSpPr>
        <p:spPr>
          <a:xfrm>
            <a:off x="8407718" y="4406265"/>
            <a:ext cx="737234" cy="737234"/>
          </a:xfrm>
          <a:custGeom>
            <a:rect b="b" l="l" r="r" t="t"/>
            <a:pathLst>
              <a:path extrusionOk="0" h="982979" w="982979">
                <a:moveTo>
                  <a:pt x="327660" y="0"/>
                </a:moveTo>
                <a:lnTo>
                  <a:pt x="119380" y="0"/>
                </a:lnTo>
                <a:lnTo>
                  <a:pt x="0" y="119380"/>
                </a:lnTo>
                <a:lnTo>
                  <a:pt x="0" y="327660"/>
                </a:lnTo>
                <a:lnTo>
                  <a:pt x="327660" y="0"/>
                </a:lnTo>
                <a:close/>
                <a:moveTo>
                  <a:pt x="0" y="708660"/>
                </a:moveTo>
                <a:lnTo>
                  <a:pt x="0" y="500380"/>
                </a:lnTo>
                <a:lnTo>
                  <a:pt x="499110" y="1270"/>
                </a:lnTo>
                <a:lnTo>
                  <a:pt x="707390" y="1270"/>
                </a:lnTo>
                <a:lnTo>
                  <a:pt x="0" y="708660"/>
                </a:lnTo>
                <a:close/>
                <a:moveTo>
                  <a:pt x="105410" y="982980"/>
                </a:moveTo>
                <a:lnTo>
                  <a:pt x="0" y="982980"/>
                </a:lnTo>
                <a:lnTo>
                  <a:pt x="0" y="880110"/>
                </a:lnTo>
                <a:lnTo>
                  <a:pt x="880110" y="0"/>
                </a:lnTo>
                <a:lnTo>
                  <a:pt x="982980" y="0"/>
                </a:lnTo>
                <a:lnTo>
                  <a:pt x="982980" y="105410"/>
                </a:lnTo>
                <a:lnTo>
                  <a:pt x="105410" y="982980"/>
                </a:lnTo>
                <a:close/>
                <a:moveTo>
                  <a:pt x="486410" y="982980"/>
                </a:moveTo>
                <a:lnTo>
                  <a:pt x="278130" y="982980"/>
                </a:lnTo>
                <a:lnTo>
                  <a:pt x="982980" y="278130"/>
                </a:lnTo>
                <a:lnTo>
                  <a:pt x="982980" y="486410"/>
                </a:lnTo>
                <a:lnTo>
                  <a:pt x="486410" y="982980"/>
                </a:lnTo>
                <a:close/>
                <a:moveTo>
                  <a:pt x="866140" y="982980"/>
                </a:moveTo>
                <a:lnTo>
                  <a:pt x="657860" y="982980"/>
                </a:lnTo>
                <a:lnTo>
                  <a:pt x="982980" y="657860"/>
                </a:lnTo>
                <a:lnTo>
                  <a:pt x="982980" y="866140"/>
                </a:lnTo>
                <a:lnTo>
                  <a:pt x="866140" y="982980"/>
                </a:lnTo>
                <a:close/>
              </a:path>
            </a:pathLst>
          </a:cu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44" name="Google Shape;144;p19"/>
          <p:cNvGrpSpPr/>
          <p:nvPr/>
        </p:nvGrpSpPr>
        <p:grpSpPr>
          <a:xfrm>
            <a:off x="3284391" y="4231017"/>
            <a:ext cx="2575345" cy="324008"/>
            <a:chOff x="4019550" y="3168650"/>
            <a:chExt cx="4149098" cy="522593"/>
          </a:xfrm>
        </p:grpSpPr>
        <p:sp>
          <p:nvSpPr>
            <p:cNvPr id="145" name="Google Shape;145;p19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6" name="Google Shape;146;p19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54" name="Google Shape;154;p19"/>
          <p:cNvSpPr/>
          <p:nvPr/>
        </p:nvSpPr>
        <p:spPr>
          <a:xfrm>
            <a:off x="0" y="0"/>
            <a:ext cx="9144953" cy="3669030"/>
          </a:xfrm>
          <a:custGeom>
            <a:rect b="b" l="l" r="r" t="t"/>
            <a:pathLst>
              <a:path extrusionOk="0" h="4892040" w="12193270">
                <a:moveTo>
                  <a:pt x="0" y="0"/>
                </a:moveTo>
                <a:lnTo>
                  <a:pt x="12193270" y="0"/>
                </a:lnTo>
                <a:lnTo>
                  <a:pt x="12193270" y="4892040"/>
                </a:lnTo>
                <a:lnTo>
                  <a:pt x="0" y="489204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5" name="Google Shape;155;p19"/>
          <p:cNvSpPr txBox="1"/>
          <p:nvPr>
            <p:ph type="ctrTitle"/>
          </p:nvPr>
        </p:nvSpPr>
        <p:spPr>
          <a:xfrm>
            <a:off x="1619669" y="1191763"/>
            <a:ext cx="59046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56" name="Google Shape;156;p19"/>
          <p:cNvSpPr txBox="1"/>
          <p:nvPr>
            <p:ph idx="1" type="body"/>
          </p:nvPr>
        </p:nvSpPr>
        <p:spPr>
          <a:xfrm>
            <a:off x="2483257" y="2323629"/>
            <a:ext cx="417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57" name="Google Shape;157;p19"/>
          <p:cNvSpPr txBox="1"/>
          <p:nvPr>
            <p:ph idx="2" type="body"/>
          </p:nvPr>
        </p:nvSpPr>
        <p:spPr>
          <a:xfrm>
            <a:off x="2975968" y="2607586"/>
            <a:ext cx="3192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, orange bg (2) ">
  <p:cSld name="Intro, orange bg (2) ">
    <p:bg>
      <p:bgPr>
        <a:solidFill>
          <a:srgbClr val="F85A0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/>
          <p:nvPr/>
        </p:nvSpPr>
        <p:spPr>
          <a:xfrm>
            <a:off x="5818823" y="4114800"/>
            <a:ext cx="3326129" cy="1028700"/>
          </a:xfrm>
          <a:custGeom>
            <a:rect b="b" l="l" r="r" t="t"/>
            <a:pathLst>
              <a:path extrusionOk="0" h="1371600" w="4434839">
                <a:moveTo>
                  <a:pt x="0" y="0"/>
                </a:moveTo>
                <a:lnTo>
                  <a:pt x="4434841" y="0"/>
                </a:lnTo>
                <a:lnTo>
                  <a:pt x="4434841" y="137160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4790123" y="4114800"/>
            <a:ext cx="1028700" cy="1028700"/>
          </a:xfrm>
          <a:custGeom>
            <a:rect b="b" l="l" r="r" t="t"/>
            <a:pathLst>
              <a:path extrusionOk="0" h="1371600" w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1" name="Google Shape;161;p20"/>
          <p:cNvSpPr txBox="1"/>
          <p:nvPr>
            <p:ph type="ctrTitle"/>
          </p:nvPr>
        </p:nvSpPr>
        <p:spPr>
          <a:xfrm>
            <a:off x="386954" y="1125253"/>
            <a:ext cx="59046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62" name="Google Shape;162;p20"/>
          <p:cNvSpPr txBox="1"/>
          <p:nvPr>
            <p:ph idx="1" type="subTitle"/>
          </p:nvPr>
        </p:nvSpPr>
        <p:spPr>
          <a:xfrm>
            <a:off x="386954" y="1573403"/>
            <a:ext cx="5904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grpSp>
        <p:nvGrpSpPr>
          <p:cNvPr id="163" name="Google Shape;163;p20"/>
          <p:cNvGrpSpPr/>
          <p:nvPr/>
        </p:nvGrpSpPr>
        <p:grpSpPr>
          <a:xfrm>
            <a:off x="6355179" y="4487439"/>
            <a:ext cx="2253375" cy="283507"/>
            <a:chOff x="4019550" y="3168650"/>
            <a:chExt cx="4149098" cy="522593"/>
          </a:xfrm>
        </p:grpSpPr>
        <p:sp>
          <p:nvSpPr>
            <p:cNvPr id="164" name="Google Shape;164;p20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73" name="Google Shape;173;p20"/>
          <p:cNvSpPr txBox="1"/>
          <p:nvPr>
            <p:ph idx="2" type="body"/>
          </p:nvPr>
        </p:nvSpPr>
        <p:spPr>
          <a:xfrm>
            <a:off x="386954" y="2949794"/>
            <a:ext cx="417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74" name="Google Shape;174;p20"/>
          <p:cNvSpPr txBox="1"/>
          <p:nvPr>
            <p:ph idx="3" type="body"/>
          </p:nvPr>
        </p:nvSpPr>
        <p:spPr>
          <a:xfrm>
            <a:off x="386953" y="3233750"/>
            <a:ext cx="3192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, dark bg (3) ">
  <p:cSld name="Intro, dark bg (3) ">
    <p:bg>
      <p:bgPr>
        <a:solidFill>
          <a:srgbClr val="131C20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/>
          <p:nvPr/>
        </p:nvSpPr>
        <p:spPr>
          <a:xfrm>
            <a:off x="5818823" y="4114800"/>
            <a:ext cx="3326129" cy="1028700"/>
          </a:xfrm>
          <a:custGeom>
            <a:rect b="b" l="l" r="r" t="t"/>
            <a:pathLst>
              <a:path extrusionOk="0" h="1371600" w="4434839">
                <a:moveTo>
                  <a:pt x="0" y="0"/>
                </a:moveTo>
                <a:lnTo>
                  <a:pt x="4434841" y="0"/>
                </a:lnTo>
                <a:lnTo>
                  <a:pt x="4434841" y="137160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4790123" y="4114800"/>
            <a:ext cx="1028700" cy="1028700"/>
          </a:xfrm>
          <a:custGeom>
            <a:rect b="b" l="l" r="r" t="t"/>
            <a:pathLst>
              <a:path extrusionOk="0" h="1371600" w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8" name="Google Shape;178;p21"/>
          <p:cNvSpPr txBox="1"/>
          <p:nvPr>
            <p:ph type="ctrTitle"/>
          </p:nvPr>
        </p:nvSpPr>
        <p:spPr>
          <a:xfrm>
            <a:off x="386954" y="1125253"/>
            <a:ext cx="59046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79" name="Google Shape;179;p21"/>
          <p:cNvSpPr txBox="1"/>
          <p:nvPr>
            <p:ph idx="1" type="subTitle"/>
          </p:nvPr>
        </p:nvSpPr>
        <p:spPr>
          <a:xfrm>
            <a:off x="386954" y="1573403"/>
            <a:ext cx="5904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grpSp>
        <p:nvGrpSpPr>
          <p:cNvPr id="180" name="Google Shape;180;p21"/>
          <p:cNvGrpSpPr/>
          <p:nvPr/>
        </p:nvGrpSpPr>
        <p:grpSpPr>
          <a:xfrm>
            <a:off x="6355179" y="4487439"/>
            <a:ext cx="2253375" cy="283507"/>
            <a:chOff x="4019550" y="3168650"/>
            <a:chExt cx="4149098" cy="522593"/>
          </a:xfrm>
        </p:grpSpPr>
        <p:sp>
          <p:nvSpPr>
            <p:cNvPr id="181" name="Google Shape;181;p21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90" name="Google Shape;190;p21"/>
          <p:cNvSpPr txBox="1"/>
          <p:nvPr>
            <p:ph idx="2" type="body"/>
          </p:nvPr>
        </p:nvSpPr>
        <p:spPr>
          <a:xfrm>
            <a:off x="386954" y="2949794"/>
            <a:ext cx="417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1" name="Google Shape;191;p21"/>
          <p:cNvSpPr txBox="1"/>
          <p:nvPr>
            <p:ph idx="3" type="body"/>
          </p:nvPr>
        </p:nvSpPr>
        <p:spPr>
          <a:xfrm>
            <a:off x="386953" y="3233750"/>
            <a:ext cx="3192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, white bg (2) ">
  <p:cSld name="Intro, white bg (2) ">
    <p:bg>
      <p:bgPr>
        <a:solidFill>
          <a:srgbClr val="F85A00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/>
          <p:nvPr/>
        </p:nvSpPr>
        <p:spPr>
          <a:xfrm>
            <a:off x="0" y="0"/>
            <a:ext cx="9144000" cy="36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4" name="Google Shape;194;p22"/>
          <p:cNvSpPr txBox="1"/>
          <p:nvPr>
            <p:ph type="ctrTitle"/>
          </p:nvPr>
        </p:nvSpPr>
        <p:spPr>
          <a:xfrm>
            <a:off x="386953" y="871885"/>
            <a:ext cx="7316400" cy="12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27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grpSp>
        <p:nvGrpSpPr>
          <p:cNvPr id="195" name="Google Shape;195;p22"/>
          <p:cNvGrpSpPr/>
          <p:nvPr/>
        </p:nvGrpSpPr>
        <p:grpSpPr>
          <a:xfrm>
            <a:off x="3026709" y="4186428"/>
            <a:ext cx="3090248" cy="388809"/>
            <a:chOff x="4019550" y="3168650"/>
            <a:chExt cx="4149098" cy="522593"/>
          </a:xfrm>
        </p:grpSpPr>
        <p:sp>
          <p:nvSpPr>
            <p:cNvPr id="196" name="Google Shape;196;p22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9" name="Google Shape;199;p22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05" name="Google Shape;205;p22"/>
          <p:cNvSpPr txBox="1"/>
          <p:nvPr>
            <p:ph idx="1" type="body"/>
          </p:nvPr>
        </p:nvSpPr>
        <p:spPr>
          <a:xfrm>
            <a:off x="386953" y="2711255"/>
            <a:ext cx="41775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06" name="Google Shape;206;p22"/>
          <p:cNvSpPr txBox="1"/>
          <p:nvPr>
            <p:ph idx="2" type="body"/>
          </p:nvPr>
        </p:nvSpPr>
        <p:spPr>
          <a:xfrm>
            <a:off x="386953" y="2995211"/>
            <a:ext cx="3192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or's introduction, orange bg">
  <p:cSld name="Presentor's introduction, orange bg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/>
          <p:nvPr/>
        </p:nvSpPr>
        <p:spPr>
          <a:xfrm>
            <a:off x="-450" y="2250831"/>
            <a:ext cx="9144900" cy="28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0" name="Google Shape;210;p23"/>
          <p:cNvSpPr/>
          <p:nvPr/>
        </p:nvSpPr>
        <p:spPr>
          <a:xfrm>
            <a:off x="8584325" y="0"/>
            <a:ext cx="559500" cy="559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1" name="Google Shape;211;p23"/>
          <p:cNvSpPr/>
          <p:nvPr/>
        </p:nvSpPr>
        <p:spPr>
          <a:xfrm>
            <a:off x="-450" y="4171617"/>
            <a:ext cx="9144900" cy="1005900"/>
          </a:xfrm>
          <a:prstGeom prst="rect">
            <a:avLst/>
          </a:prstGeom>
          <a:solidFill>
            <a:srgbClr val="121C2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2" name="Google Shape;212;p23"/>
          <p:cNvSpPr txBox="1"/>
          <p:nvPr>
            <p:ph idx="1" type="body"/>
          </p:nvPr>
        </p:nvSpPr>
        <p:spPr>
          <a:xfrm>
            <a:off x="3783093" y="2294381"/>
            <a:ext cx="49713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00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C2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131C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13" name="Google Shape;213;p23"/>
          <p:cNvSpPr txBox="1"/>
          <p:nvPr>
            <p:ph idx="2" type="body"/>
          </p:nvPr>
        </p:nvSpPr>
        <p:spPr>
          <a:xfrm>
            <a:off x="3783098" y="2680304"/>
            <a:ext cx="34782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14" name="Google Shape;214;p23"/>
          <p:cNvSpPr/>
          <p:nvPr/>
        </p:nvSpPr>
        <p:spPr>
          <a:xfrm>
            <a:off x="928664" y="1035832"/>
            <a:ext cx="2429400" cy="243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5" name="Google Shape;215;p23"/>
          <p:cNvSpPr/>
          <p:nvPr>
            <p:ph idx="3" type="pic"/>
          </p:nvPr>
        </p:nvSpPr>
        <p:spPr>
          <a:xfrm>
            <a:off x="1166153" y="1273432"/>
            <a:ext cx="1954500" cy="19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6" name="Google Shape;216;p23"/>
          <p:cNvSpPr txBox="1"/>
          <p:nvPr>
            <p:ph idx="4" type="body"/>
          </p:nvPr>
        </p:nvSpPr>
        <p:spPr>
          <a:xfrm>
            <a:off x="3785626" y="1837950"/>
            <a:ext cx="4971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or's introduction, dark bg">
  <p:cSld name="Presentor's introduction, dark bg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46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/>
          <p:nvPr/>
        </p:nvSpPr>
        <p:spPr>
          <a:xfrm>
            <a:off x="0" y="0"/>
            <a:ext cx="9144000" cy="4624500"/>
          </a:xfrm>
          <a:prstGeom prst="rect">
            <a:avLst/>
          </a:prstGeom>
          <a:solidFill>
            <a:srgbClr val="131C20">
              <a:alpha val="5216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0" name="Google Shape;220;p24"/>
          <p:cNvSpPr/>
          <p:nvPr/>
        </p:nvSpPr>
        <p:spPr>
          <a:xfrm>
            <a:off x="-450" y="2250832"/>
            <a:ext cx="9144900" cy="237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1" name="Google Shape;221;p24"/>
          <p:cNvSpPr/>
          <p:nvPr/>
        </p:nvSpPr>
        <p:spPr>
          <a:xfrm>
            <a:off x="-450" y="4171617"/>
            <a:ext cx="9144900" cy="10059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2" name="Google Shape;222;p24"/>
          <p:cNvSpPr/>
          <p:nvPr/>
        </p:nvSpPr>
        <p:spPr>
          <a:xfrm>
            <a:off x="8584325" y="0"/>
            <a:ext cx="559500" cy="559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3" name="Google Shape;223;p24"/>
          <p:cNvSpPr/>
          <p:nvPr/>
        </p:nvSpPr>
        <p:spPr>
          <a:xfrm>
            <a:off x="928664" y="1035832"/>
            <a:ext cx="2429400" cy="243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4" name="Google Shape;224;p24"/>
          <p:cNvSpPr/>
          <p:nvPr>
            <p:ph idx="2" type="pic"/>
          </p:nvPr>
        </p:nvSpPr>
        <p:spPr>
          <a:xfrm>
            <a:off x="1166153" y="1273432"/>
            <a:ext cx="1954500" cy="19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5" name="Google Shape;225;p24"/>
          <p:cNvSpPr txBox="1"/>
          <p:nvPr>
            <p:ph idx="1" type="body"/>
          </p:nvPr>
        </p:nvSpPr>
        <p:spPr>
          <a:xfrm>
            <a:off x="3783093" y="2294381"/>
            <a:ext cx="49713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00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C2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131C2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26" name="Google Shape;226;p24"/>
          <p:cNvSpPr txBox="1"/>
          <p:nvPr>
            <p:ph idx="3" type="body"/>
          </p:nvPr>
        </p:nvSpPr>
        <p:spPr>
          <a:xfrm>
            <a:off x="3783098" y="2680304"/>
            <a:ext cx="34782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27" name="Google Shape;227;p24"/>
          <p:cNvSpPr txBox="1"/>
          <p:nvPr>
            <p:ph idx="4" type="body"/>
          </p:nvPr>
        </p:nvSpPr>
        <p:spPr>
          <a:xfrm>
            <a:off x="3785626" y="1837950"/>
            <a:ext cx="4971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, orange bg (1)">
  <p:cSld name="Chapter slide, orange bg (1)">
    <p:bg>
      <p:bgPr>
        <a:solidFill>
          <a:srgbClr val="F85A00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5"/>
          <p:cNvGrpSpPr/>
          <p:nvPr/>
        </p:nvGrpSpPr>
        <p:grpSpPr>
          <a:xfrm>
            <a:off x="-476" y="0"/>
            <a:ext cx="9144953" cy="5144035"/>
            <a:chOff x="0" y="0"/>
            <a:chExt cx="12193270" cy="6858713"/>
          </a:xfrm>
        </p:grpSpPr>
        <p:sp>
          <p:nvSpPr>
            <p:cNvPr id="230" name="Google Shape;230;p25"/>
            <p:cNvSpPr/>
            <p:nvPr/>
          </p:nvSpPr>
          <p:spPr>
            <a:xfrm>
              <a:off x="0" y="0"/>
              <a:ext cx="8078470" cy="6858000"/>
            </a:xfrm>
            <a:custGeom>
              <a:rect b="b" l="l" r="r" t="t"/>
              <a:pathLst>
                <a:path extrusionOk="0" h="6858000" w="8078470">
                  <a:moveTo>
                    <a:pt x="0" y="0"/>
                  </a:moveTo>
                  <a:lnTo>
                    <a:pt x="8078470" y="0"/>
                  </a:lnTo>
                  <a:lnTo>
                    <a:pt x="807847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10821670" y="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9450070" y="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8078470" y="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10821670" y="137160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9450070" y="137160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9450070" y="274320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8078470" y="274320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10821670" y="4107225"/>
              <a:ext cx="1371600" cy="1392174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9450070" y="411480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8078470" y="411480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9450070" y="4125800"/>
              <a:ext cx="1371600" cy="2732913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8078470" y="5486400"/>
              <a:ext cx="1371600" cy="1371600"/>
            </a:xfrm>
            <a:custGeom>
              <a:rect b="b" l="l" r="r" t="t"/>
              <a:pathLst>
                <a:path extrusionOk="0" h="1371600" w="1371600">
                  <a:moveTo>
                    <a:pt x="0" y="0"/>
                  </a:moveTo>
                  <a:lnTo>
                    <a:pt x="1371600" y="0"/>
                  </a:lnTo>
                  <a:lnTo>
                    <a:pt x="137160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243" name="Google Shape;243;p25"/>
            <p:cNvGrpSpPr/>
            <p:nvPr/>
          </p:nvGrpSpPr>
          <p:grpSpPr>
            <a:xfrm>
              <a:off x="10821669" y="2743200"/>
              <a:ext cx="1371601" cy="1371600"/>
              <a:chOff x="10821669" y="2743200"/>
              <a:chExt cx="1371601" cy="1371600"/>
            </a:xfrm>
          </p:grpSpPr>
          <p:sp>
            <p:nvSpPr>
              <p:cNvPr id="244" name="Google Shape;244;p25"/>
              <p:cNvSpPr/>
              <p:nvPr/>
            </p:nvSpPr>
            <p:spPr>
              <a:xfrm>
                <a:off x="10821670" y="2743200"/>
                <a:ext cx="1371600" cy="1371600"/>
              </a:xfrm>
              <a:custGeom>
                <a:rect b="b" l="l" r="r" t="t"/>
                <a:pathLst>
                  <a:path extrusionOk="0" h="1371600" w="1371600">
                    <a:moveTo>
                      <a:pt x="0" y="0"/>
                    </a:moveTo>
                    <a:lnTo>
                      <a:pt x="1371600" y="0"/>
                    </a:lnTo>
                    <a:lnTo>
                      <a:pt x="1371600" y="1371600"/>
                    </a:lnTo>
                    <a:lnTo>
                      <a:pt x="0" y="13716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45" name="Google Shape;245;p25"/>
              <p:cNvSpPr/>
              <p:nvPr/>
            </p:nvSpPr>
            <p:spPr>
              <a:xfrm>
                <a:off x="10821669" y="2743200"/>
                <a:ext cx="1371600" cy="1371600"/>
              </a:xfrm>
              <a:custGeom>
                <a:rect b="b" l="l" r="r" t="t"/>
                <a:pathLst>
                  <a:path extrusionOk="0" h="1371600" w="1371600">
                    <a:moveTo>
                      <a:pt x="457200" y="0"/>
                    </a:moveTo>
                    <a:lnTo>
                      <a:pt x="166370" y="0"/>
                    </a:lnTo>
                    <a:lnTo>
                      <a:pt x="0" y="166370"/>
                    </a:lnTo>
                    <a:lnTo>
                      <a:pt x="0" y="457200"/>
                    </a:lnTo>
                    <a:lnTo>
                      <a:pt x="457200" y="0"/>
                    </a:lnTo>
                    <a:close/>
                    <a:moveTo>
                      <a:pt x="0" y="988060"/>
                    </a:moveTo>
                    <a:lnTo>
                      <a:pt x="0" y="697230"/>
                    </a:lnTo>
                    <a:lnTo>
                      <a:pt x="697230" y="0"/>
                    </a:lnTo>
                    <a:lnTo>
                      <a:pt x="988061" y="0"/>
                    </a:lnTo>
                    <a:lnTo>
                      <a:pt x="0" y="988060"/>
                    </a:lnTo>
                    <a:close/>
                    <a:moveTo>
                      <a:pt x="147320" y="1371600"/>
                    </a:moveTo>
                    <a:lnTo>
                      <a:pt x="0" y="1371600"/>
                    </a:lnTo>
                    <a:lnTo>
                      <a:pt x="0" y="1228090"/>
                    </a:lnTo>
                    <a:lnTo>
                      <a:pt x="1228090" y="0"/>
                    </a:lnTo>
                    <a:lnTo>
                      <a:pt x="1371600" y="0"/>
                    </a:lnTo>
                    <a:lnTo>
                      <a:pt x="1371600" y="147320"/>
                    </a:lnTo>
                    <a:lnTo>
                      <a:pt x="147320" y="1371600"/>
                    </a:lnTo>
                    <a:close/>
                    <a:moveTo>
                      <a:pt x="678180" y="1371600"/>
                    </a:moveTo>
                    <a:lnTo>
                      <a:pt x="387350" y="1371600"/>
                    </a:lnTo>
                    <a:lnTo>
                      <a:pt x="1371600" y="387350"/>
                    </a:lnTo>
                    <a:lnTo>
                      <a:pt x="1371600" y="678180"/>
                    </a:lnTo>
                    <a:lnTo>
                      <a:pt x="678180" y="1371600"/>
                    </a:lnTo>
                    <a:close/>
                    <a:moveTo>
                      <a:pt x="1209040" y="1371600"/>
                    </a:moveTo>
                    <a:lnTo>
                      <a:pt x="918211" y="1371600"/>
                    </a:lnTo>
                    <a:lnTo>
                      <a:pt x="1371600" y="918210"/>
                    </a:lnTo>
                    <a:lnTo>
                      <a:pt x="1371600" y="1209040"/>
                    </a:lnTo>
                    <a:lnTo>
                      <a:pt x="1209040" y="1371600"/>
                    </a:lnTo>
                    <a:close/>
                  </a:path>
                </a:pathLst>
              </a:custGeom>
              <a:solidFill>
                <a:srgbClr val="FFBA96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246" name="Google Shape;246;p25"/>
            <p:cNvGrpSpPr/>
            <p:nvPr/>
          </p:nvGrpSpPr>
          <p:grpSpPr>
            <a:xfrm>
              <a:off x="8078469" y="1371600"/>
              <a:ext cx="1371601" cy="1371600"/>
              <a:chOff x="8078469" y="1371600"/>
              <a:chExt cx="1371601" cy="1371600"/>
            </a:xfrm>
          </p:grpSpPr>
          <p:sp>
            <p:nvSpPr>
              <p:cNvPr id="247" name="Google Shape;247;p25"/>
              <p:cNvSpPr/>
              <p:nvPr/>
            </p:nvSpPr>
            <p:spPr>
              <a:xfrm>
                <a:off x="8078470" y="1371600"/>
                <a:ext cx="1371600" cy="1371600"/>
              </a:xfrm>
              <a:custGeom>
                <a:rect b="b" l="l" r="r" t="t"/>
                <a:pathLst>
                  <a:path extrusionOk="0" h="1371600" w="1371600">
                    <a:moveTo>
                      <a:pt x="0" y="0"/>
                    </a:moveTo>
                    <a:lnTo>
                      <a:pt x="1371600" y="0"/>
                    </a:lnTo>
                    <a:lnTo>
                      <a:pt x="1371600" y="1371600"/>
                    </a:lnTo>
                    <a:lnTo>
                      <a:pt x="0" y="13716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48" name="Google Shape;248;p25"/>
              <p:cNvSpPr/>
              <p:nvPr/>
            </p:nvSpPr>
            <p:spPr>
              <a:xfrm>
                <a:off x="8078469" y="1371600"/>
                <a:ext cx="1371600" cy="1371600"/>
              </a:xfrm>
              <a:custGeom>
                <a:rect b="b" l="l" r="r" t="t"/>
                <a:pathLst>
                  <a:path extrusionOk="0" h="1371600" w="1371600">
                    <a:moveTo>
                      <a:pt x="0" y="0"/>
                    </a:moveTo>
                    <a:lnTo>
                      <a:pt x="110490" y="0"/>
                    </a:lnTo>
                    <a:lnTo>
                      <a:pt x="0" y="110490"/>
                    </a:lnTo>
                    <a:lnTo>
                      <a:pt x="0" y="0"/>
                    </a:lnTo>
                    <a:close/>
                    <a:moveTo>
                      <a:pt x="908050" y="0"/>
                    </a:moveTo>
                    <a:lnTo>
                      <a:pt x="768350" y="0"/>
                    </a:lnTo>
                    <a:lnTo>
                      <a:pt x="0" y="768350"/>
                    </a:lnTo>
                    <a:lnTo>
                      <a:pt x="0" y="908050"/>
                    </a:lnTo>
                    <a:lnTo>
                      <a:pt x="908050" y="0"/>
                    </a:lnTo>
                    <a:close/>
                    <a:moveTo>
                      <a:pt x="642620" y="0"/>
                    </a:moveTo>
                    <a:lnTo>
                      <a:pt x="502920" y="0"/>
                    </a:lnTo>
                    <a:lnTo>
                      <a:pt x="0" y="502920"/>
                    </a:lnTo>
                    <a:lnTo>
                      <a:pt x="0" y="642620"/>
                    </a:lnTo>
                    <a:lnTo>
                      <a:pt x="642620" y="0"/>
                    </a:lnTo>
                    <a:close/>
                    <a:moveTo>
                      <a:pt x="375920" y="0"/>
                    </a:moveTo>
                    <a:lnTo>
                      <a:pt x="236220" y="0"/>
                    </a:lnTo>
                    <a:lnTo>
                      <a:pt x="0" y="23622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371600" y="0"/>
                    </a:moveTo>
                    <a:lnTo>
                      <a:pt x="1296671" y="0"/>
                    </a:lnTo>
                    <a:lnTo>
                      <a:pt x="0" y="1296670"/>
                    </a:lnTo>
                    <a:lnTo>
                      <a:pt x="0" y="1371600"/>
                    </a:lnTo>
                    <a:lnTo>
                      <a:pt x="64770" y="1371600"/>
                    </a:lnTo>
                    <a:lnTo>
                      <a:pt x="1371600" y="64770"/>
                    </a:lnTo>
                    <a:lnTo>
                      <a:pt x="1371600" y="0"/>
                    </a:lnTo>
                    <a:close/>
                    <a:moveTo>
                      <a:pt x="1371600" y="858520"/>
                    </a:moveTo>
                    <a:lnTo>
                      <a:pt x="1371600" y="718820"/>
                    </a:lnTo>
                    <a:lnTo>
                      <a:pt x="718820" y="1371600"/>
                    </a:lnTo>
                    <a:lnTo>
                      <a:pt x="858520" y="1371600"/>
                    </a:lnTo>
                    <a:lnTo>
                      <a:pt x="1371600" y="858520"/>
                    </a:lnTo>
                    <a:close/>
                    <a:moveTo>
                      <a:pt x="1170940" y="0"/>
                    </a:moveTo>
                    <a:lnTo>
                      <a:pt x="1031240" y="0"/>
                    </a:lnTo>
                    <a:lnTo>
                      <a:pt x="0" y="1031240"/>
                    </a:lnTo>
                    <a:lnTo>
                      <a:pt x="0" y="1170940"/>
                    </a:lnTo>
                    <a:lnTo>
                      <a:pt x="1170940" y="0"/>
                    </a:lnTo>
                    <a:close/>
                    <a:moveTo>
                      <a:pt x="1371600" y="1247140"/>
                    </a:moveTo>
                    <a:lnTo>
                      <a:pt x="1247140" y="1371600"/>
                    </a:lnTo>
                    <a:lnTo>
                      <a:pt x="1371600" y="1371600"/>
                    </a:lnTo>
                    <a:lnTo>
                      <a:pt x="1371600" y="1247140"/>
                    </a:lnTo>
                    <a:close/>
                    <a:moveTo>
                      <a:pt x="1371600" y="1121410"/>
                    </a:moveTo>
                    <a:lnTo>
                      <a:pt x="1371600" y="981710"/>
                    </a:lnTo>
                    <a:lnTo>
                      <a:pt x="981711" y="1371600"/>
                    </a:lnTo>
                    <a:lnTo>
                      <a:pt x="1121411" y="1371600"/>
                    </a:lnTo>
                    <a:lnTo>
                      <a:pt x="1371600" y="1121410"/>
                    </a:lnTo>
                    <a:close/>
                    <a:moveTo>
                      <a:pt x="1371600" y="593090"/>
                    </a:moveTo>
                    <a:lnTo>
                      <a:pt x="1371600" y="453390"/>
                    </a:lnTo>
                    <a:lnTo>
                      <a:pt x="453390" y="1371600"/>
                    </a:lnTo>
                    <a:lnTo>
                      <a:pt x="593090" y="1371600"/>
                    </a:lnTo>
                    <a:lnTo>
                      <a:pt x="1371600" y="593090"/>
                    </a:lnTo>
                    <a:close/>
                    <a:moveTo>
                      <a:pt x="1371600" y="328930"/>
                    </a:moveTo>
                    <a:lnTo>
                      <a:pt x="1371600" y="189230"/>
                    </a:lnTo>
                    <a:lnTo>
                      <a:pt x="189230" y="1371600"/>
                    </a:lnTo>
                    <a:lnTo>
                      <a:pt x="328930" y="1371600"/>
                    </a:lnTo>
                    <a:lnTo>
                      <a:pt x="1371600" y="328930"/>
                    </a:lnTo>
                    <a:close/>
                  </a:path>
                </a:pathLst>
              </a:custGeom>
              <a:solidFill>
                <a:srgbClr val="F85A00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249" name="Google Shape;249;p25"/>
            <p:cNvGrpSpPr/>
            <p:nvPr/>
          </p:nvGrpSpPr>
          <p:grpSpPr>
            <a:xfrm>
              <a:off x="10821669" y="5486400"/>
              <a:ext cx="1371601" cy="1371600"/>
              <a:chOff x="10821669" y="5486400"/>
              <a:chExt cx="1371601" cy="1371600"/>
            </a:xfrm>
          </p:grpSpPr>
          <p:sp>
            <p:nvSpPr>
              <p:cNvPr id="250" name="Google Shape;250;p25"/>
              <p:cNvSpPr/>
              <p:nvPr/>
            </p:nvSpPr>
            <p:spPr>
              <a:xfrm>
                <a:off x="10821670" y="5486400"/>
                <a:ext cx="1371600" cy="1371600"/>
              </a:xfrm>
              <a:custGeom>
                <a:rect b="b" l="l" r="r" t="t"/>
                <a:pathLst>
                  <a:path extrusionOk="0" h="1371600" w="1371600">
                    <a:moveTo>
                      <a:pt x="0" y="0"/>
                    </a:moveTo>
                    <a:lnTo>
                      <a:pt x="1371600" y="0"/>
                    </a:lnTo>
                    <a:lnTo>
                      <a:pt x="1371600" y="1371600"/>
                    </a:lnTo>
                    <a:lnTo>
                      <a:pt x="0" y="13716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51" name="Google Shape;251;p25"/>
              <p:cNvSpPr/>
              <p:nvPr/>
            </p:nvSpPr>
            <p:spPr>
              <a:xfrm>
                <a:off x="10821669" y="5486400"/>
                <a:ext cx="1371600" cy="1371600"/>
              </a:xfrm>
              <a:custGeom>
                <a:rect b="b" l="l" r="r" t="t"/>
                <a:pathLst>
                  <a:path extrusionOk="0" h="1371600" w="1371600">
                    <a:moveTo>
                      <a:pt x="0" y="0"/>
                    </a:moveTo>
                    <a:lnTo>
                      <a:pt x="110490" y="0"/>
                    </a:lnTo>
                    <a:lnTo>
                      <a:pt x="0" y="110490"/>
                    </a:lnTo>
                    <a:lnTo>
                      <a:pt x="0" y="0"/>
                    </a:lnTo>
                    <a:close/>
                    <a:moveTo>
                      <a:pt x="908050" y="0"/>
                    </a:moveTo>
                    <a:lnTo>
                      <a:pt x="768350" y="0"/>
                    </a:lnTo>
                    <a:lnTo>
                      <a:pt x="0" y="768350"/>
                    </a:lnTo>
                    <a:lnTo>
                      <a:pt x="0" y="908050"/>
                    </a:lnTo>
                    <a:lnTo>
                      <a:pt x="908050" y="0"/>
                    </a:lnTo>
                    <a:close/>
                    <a:moveTo>
                      <a:pt x="642620" y="0"/>
                    </a:moveTo>
                    <a:lnTo>
                      <a:pt x="502920" y="0"/>
                    </a:lnTo>
                    <a:lnTo>
                      <a:pt x="0" y="502920"/>
                    </a:lnTo>
                    <a:lnTo>
                      <a:pt x="0" y="642620"/>
                    </a:lnTo>
                    <a:lnTo>
                      <a:pt x="642620" y="0"/>
                    </a:lnTo>
                    <a:close/>
                    <a:moveTo>
                      <a:pt x="375920" y="0"/>
                    </a:moveTo>
                    <a:lnTo>
                      <a:pt x="236220" y="0"/>
                    </a:lnTo>
                    <a:lnTo>
                      <a:pt x="0" y="236220"/>
                    </a:lnTo>
                    <a:lnTo>
                      <a:pt x="0" y="375920"/>
                    </a:lnTo>
                    <a:lnTo>
                      <a:pt x="375920" y="0"/>
                    </a:lnTo>
                    <a:close/>
                    <a:moveTo>
                      <a:pt x="1371600" y="0"/>
                    </a:moveTo>
                    <a:lnTo>
                      <a:pt x="1296671" y="0"/>
                    </a:lnTo>
                    <a:lnTo>
                      <a:pt x="0" y="1296670"/>
                    </a:lnTo>
                    <a:lnTo>
                      <a:pt x="0" y="1371600"/>
                    </a:lnTo>
                    <a:lnTo>
                      <a:pt x="64770" y="1371600"/>
                    </a:lnTo>
                    <a:lnTo>
                      <a:pt x="1371600" y="64770"/>
                    </a:lnTo>
                    <a:lnTo>
                      <a:pt x="1371600" y="0"/>
                    </a:lnTo>
                    <a:close/>
                    <a:moveTo>
                      <a:pt x="1371600" y="858520"/>
                    </a:moveTo>
                    <a:lnTo>
                      <a:pt x="1371600" y="718820"/>
                    </a:lnTo>
                    <a:lnTo>
                      <a:pt x="718820" y="1371600"/>
                    </a:lnTo>
                    <a:lnTo>
                      <a:pt x="858520" y="1371600"/>
                    </a:lnTo>
                    <a:lnTo>
                      <a:pt x="1371600" y="858520"/>
                    </a:lnTo>
                    <a:close/>
                    <a:moveTo>
                      <a:pt x="1170940" y="0"/>
                    </a:moveTo>
                    <a:lnTo>
                      <a:pt x="1031240" y="0"/>
                    </a:lnTo>
                    <a:lnTo>
                      <a:pt x="0" y="1031240"/>
                    </a:lnTo>
                    <a:lnTo>
                      <a:pt x="0" y="1170940"/>
                    </a:lnTo>
                    <a:lnTo>
                      <a:pt x="1170940" y="0"/>
                    </a:lnTo>
                    <a:close/>
                    <a:moveTo>
                      <a:pt x="1371600" y="1247140"/>
                    </a:moveTo>
                    <a:lnTo>
                      <a:pt x="1247140" y="1371600"/>
                    </a:lnTo>
                    <a:lnTo>
                      <a:pt x="1371600" y="1371600"/>
                    </a:lnTo>
                    <a:lnTo>
                      <a:pt x="1371600" y="1247140"/>
                    </a:lnTo>
                    <a:close/>
                    <a:moveTo>
                      <a:pt x="1371600" y="1121410"/>
                    </a:moveTo>
                    <a:lnTo>
                      <a:pt x="1371600" y="981710"/>
                    </a:lnTo>
                    <a:lnTo>
                      <a:pt x="981711" y="1371600"/>
                    </a:lnTo>
                    <a:lnTo>
                      <a:pt x="1121411" y="1371600"/>
                    </a:lnTo>
                    <a:lnTo>
                      <a:pt x="1371600" y="1121410"/>
                    </a:lnTo>
                    <a:close/>
                    <a:moveTo>
                      <a:pt x="1371600" y="593090"/>
                    </a:moveTo>
                    <a:lnTo>
                      <a:pt x="1371600" y="453390"/>
                    </a:lnTo>
                    <a:lnTo>
                      <a:pt x="453390" y="1371600"/>
                    </a:lnTo>
                    <a:lnTo>
                      <a:pt x="593090" y="1371600"/>
                    </a:lnTo>
                    <a:lnTo>
                      <a:pt x="1371600" y="593090"/>
                    </a:lnTo>
                    <a:close/>
                    <a:moveTo>
                      <a:pt x="1371600" y="328930"/>
                    </a:moveTo>
                    <a:lnTo>
                      <a:pt x="1371600" y="189230"/>
                    </a:lnTo>
                    <a:lnTo>
                      <a:pt x="189230" y="1371600"/>
                    </a:lnTo>
                    <a:lnTo>
                      <a:pt x="328930" y="1371600"/>
                    </a:lnTo>
                    <a:lnTo>
                      <a:pt x="1371600" y="328930"/>
                    </a:lnTo>
                    <a:close/>
                  </a:path>
                </a:pathLst>
              </a:custGeom>
              <a:solidFill>
                <a:srgbClr val="F85A00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sp>
        <p:nvSpPr>
          <p:cNvPr id="252" name="Google Shape;252;p25"/>
          <p:cNvSpPr txBox="1"/>
          <p:nvPr>
            <p:ph type="ctrTitle"/>
          </p:nvPr>
        </p:nvSpPr>
        <p:spPr>
          <a:xfrm>
            <a:off x="699029" y="1243238"/>
            <a:ext cx="47064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33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253" name="Google Shape;253;p25"/>
          <p:cNvSpPr txBox="1"/>
          <p:nvPr>
            <p:ph idx="1" type="subTitle"/>
          </p:nvPr>
        </p:nvSpPr>
        <p:spPr>
          <a:xfrm>
            <a:off x="699029" y="2293844"/>
            <a:ext cx="4706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, orange bg (2)">
  <p:cSld name="Chapter slide, orange bg (2)">
    <p:bg>
      <p:bgPr>
        <a:solidFill>
          <a:srgbClr val="F85A00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/>
          <p:nvPr/>
        </p:nvSpPr>
        <p:spPr>
          <a:xfrm>
            <a:off x="6571211" y="0"/>
            <a:ext cx="2572800" cy="2571900"/>
          </a:xfrm>
          <a:prstGeom prst="rect">
            <a:avLst/>
          </a:pr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6" name="Google Shape;256;p26"/>
          <p:cNvSpPr txBox="1"/>
          <p:nvPr>
            <p:ph type="ctrTitle"/>
          </p:nvPr>
        </p:nvSpPr>
        <p:spPr>
          <a:xfrm>
            <a:off x="699029" y="1243238"/>
            <a:ext cx="47064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33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257" name="Google Shape;257;p26"/>
          <p:cNvSpPr txBox="1"/>
          <p:nvPr>
            <p:ph idx="1" type="subTitle"/>
          </p:nvPr>
        </p:nvSpPr>
        <p:spPr>
          <a:xfrm>
            <a:off x="699029" y="2293844"/>
            <a:ext cx="4706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, orange bg (4)">
  <p:cSld name="Chapter slide, orange bg (4)">
    <p:bg>
      <p:bgPr>
        <a:solidFill>
          <a:srgbClr val="F85A00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27"/>
          <p:cNvGrpSpPr/>
          <p:nvPr/>
        </p:nvGrpSpPr>
        <p:grpSpPr>
          <a:xfrm>
            <a:off x="1375172" y="1405777"/>
            <a:ext cx="6393656" cy="2192465"/>
            <a:chOff x="1834388" y="1874369"/>
            <a:chExt cx="8524875" cy="2923286"/>
          </a:xfrm>
        </p:grpSpPr>
        <p:sp>
          <p:nvSpPr>
            <p:cNvPr id="261" name="Google Shape;261;p27"/>
            <p:cNvSpPr/>
            <p:nvPr/>
          </p:nvSpPr>
          <p:spPr>
            <a:xfrm>
              <a:off x="1834388" y="1874369"/>
              <a:ext cx="7063231" cy="2923159"/>
            </a:xfrm>
            <a:custGeom>
              <a:rect b="b" l="l" r="r" t="t"/>
              <a:pathLst>
                <a:path extrusionOk="0" h="2923159" w="7063231">
                  <a:moveTo>
                    <a:pt x="0" y="0"/>
                  </a:moveTo>
                  <a:lnTo>
                    <a:pt x="7063232" y="0"/>
                  </a:lnTo>
                  <a:lnTo>
                    <a:pt x="7063232" y="2923159"/>
                  </a:lnTo>
                  <a:lnTo>
                    <a:pt x="0" y="2923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8897620" y="1874369"/>
              <a:ext cx="1461643" cy="1461643"/>
            </a:xfrm>
            <a:custGeom>
              <a:rect b="b" l="l" r="r" t="t"/>
              <a:pathLst>
                <a:path extrusionOk="0" h="1461643" w="1461643">
                  <a:moveTo>
                    <a:pt x="0" y="0"/>
                  </a:moveTo>
                  <a:lnTo>
                    <a:pt x="1461643" y="0"/>
                  </a:lnTo>
                  <a:lnTo>
                    <a:pt x="1461643" y="1461643"/>
                  </a:lnTo>
                  <a:lnTo>
                    <a:pt x="0" y="1461643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8897620" y="3336012"/>
              <a:ext cx="1461643" cy="1461643"/>
            </a:xfrm>
            <a:custGeom>
              <a:rect b="b" l="l" r="r" t="t"/>
              <a:pathLst>
                <a:path extrusionOk="0" h="1461643" w="1461643">
                  <a:moveTo>
                    <a:pt x="0" y="0"/>
                  </a:moveTo>
                  <a:lnTo>
                    <a:pt x="1461643" y="0"/>
                  </a:lnTo>
                  <a:lnTo>
                    <a:pt x="1461643" y="1461643"/>
                  </a:lnTo>
                  <a:lnTo>
                    <a:pt x="0" y="1461643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64" name="Google Shape;264;p27"/>
          <p:cNvSpPr txBox="1"/>
          <p:nvPr>
            <p:ph type="ctrTitle"/>
          </p:nvPr>
        </p:nvSpPr>
        <p:spPr>
          <a:xfrm>
            <a:off x="1671643" y="1555029"/>
            <a:ext cx="47064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33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265" name="Google Shape;265;p27"/>
          <p:cNvSpPr txBox="1"/>
          <p:nvPr>
            <p:ph idx="1" type="subTitle"/>
          </p:nvPr>
        </p:nvSpPr>
        <p:spPr>
          <a:xfrm>
            <a:off x="1671643" y="2605635"/>
            <a:ext cx="47064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, white bg (1)">
  <p:cSld name="Chapter slide, white bg (1)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28"/>
          <p:cNvGrpSpPr/>
          <p:nvPr/>
        </p:nvGrpSpPr>
        <p:grpSpPr>
          <a:xfrm>
            <a:off x="-476" y="0"/>
            <a:ext cx="9144953" cy="5143500"/>
            <a:chOff x="0" y="0"/>
            <a:chExt cx="12193270" cy="6858000"/>
          </a:xfrm>
        </p:grpSpPr>
        <p:sp>
          <p:nvSpPr>
            <p:cNvPr id="268" name="Google Shape;268;p28"/>
            <p:cNvSpPr/>
            <p:nvPr/>
          </p:nvSpPr>
          <p:spPr>
            <a:xfrm>
              <a:off x="0" y="0"/>
              <a:ext cx="9907270" cy="6858000"/>
            </a:xfrm>
            <a:custGeom>
              <a:rect b="b" l="l" r="r" t="t"/>
              <a:pathLst>
                <a:path extrusionOk="0" h="6858000" w="9907270">
                  <a:moveTo>
                    <a:pt x="0" y="0"/>
                  </a:moveTo>
                  <a:lnTo>
                    <a:pt x="9907270" y="0"/>
                  </a:lnTo>
                  <a:lnTo>
                    <a:pt x="990727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9907270" y="0"/>
              <a:ext cx="2286000" cy="2286000"/>
            </a:xfrm>
            <a:custGeom>
              <a:rect b="b" l="l" r="r" t="t"/>
              <a:pathLst>
                <a:path extrusionOk="0" h="2286000" w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907270" y="2286000"/>
              <a:ext cx="2286000" cy="2286000"/>
            </a:xfrm>
            <a:custGeom>
              <a:rect b="b" l="l" r="r" t="t"/>
              <a:pathLst>
                <a:path extrusionOk="0" h="2286000" w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07270" y="4572000"/>
              <a:ext cx="2286000" cy="2286000"/>
            </a:xfrm>
            <a:custGeom>
              <a:rect b="b" l="l" r="r" t="t"/>
              <a:pathLst>
                <a:path extrusionOk="0" h="2286000" w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72" name="Google Shape;272;p28"/>
          <p:cNvSpPr txBox="1"/>
          <p:nvPr>
            <p:ph type="ctrTitle"/>
          </p:nvPr>
        </p:nvSpPr>
        <p:spPr>
          <a:xfrm>
            <a:off x="699029" y="1243238"/>
            <a:ext cx="47064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33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273" name="Google Shape;273;p28"/>
          <p:cNvSpPr txBox="1"/>
          <p:nvPr>
            <p:ph idx="1" type="subTitle"/>
          </p:nvPr>
        </p:nvSpPr>
        <p:spPr>
          <a:xfrm>
            <a:off x="699029" y="2293844"/>
            <a:ext cx="4706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, white bg (2)">
  <p:cSld name="Chapter slide, white bg (2)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/>
          <p:nvPr/>
        </p:nvSpPr>
        <p:spPr>
          <a:xfrm>
            <a:off x="0" y="0"/>
            <a:ext cx="9144953" cy="5143500"/>
          </a:xfrm>
          <a:custGeom>
            <a:rect b="b" l="l" r="r" t="t"/>
            <a:pathLst>
              <a:path extrusionOk="0" h="6858000" w="12193270">
                <a:moveTo>
                  <a:pt x="0" y="0"/>
                </a:moveTo>
                <a:lnTo>
                  <a:pt x="12193270" y="0"/>
                </a:lnTo>
                <a:lnTo>
                  <a:pt x="121932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6" name="Google Shape;276;p29"/>
          <p:cNvSpPr/>
          <p:nvPr/>
        </p:nvSpPr>
        <p:spPr>
          <a:xfrm>
            <a:off x="0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7" name="Google Shape;277;p29"/>
          <p:cNvSpPr/>
          <p:nvPr/>
        </p:nvSpPr>
        <p:spPr>
          <a:xfrm>
            <a:off x="0" y="0"/>
            <a:ext cx="9144000" cy="3550920"/>
          </a:xfrm>
          <a:custGeom>
            <a:rect b="b" l="l" r="r" t="t"/>
            <a:pathLst>
              <a:path extrusionOk="0" h="4734560" w="12192000">
                <a:moveTo>
                  <a:pt x="0" y="0"/>
                </a:moveTo>
                <a:lnTo>
                  <a:pt x="12192000" y="0"/>
                </a:lnTo>
                <a:lnTo>
                  <a:pt x="12192000" y="4734560"/>
                </a:lnTo>
                <a:lnTo>
                  <a:pt x="0" y="473456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8" name="Google Shape;278;p29"/>
          <p:cNvSpPr/>
          <p:nvPr/>
        </p:nvSpPr>
        <p:spPr>
          <a:xfrm>
            <a:off x="1593532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9" name="Google Shape;279;p29"/>
          <p:cNvSpPr/>
          <p:nvPr/>
        </p:nvSpPr>
        <p:spPr>
          <a:xfrm>
            <a:off x="3186113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4775400" y="3550920"/>
            <a:ext cx="4365308" cy="1592580"/>
          </a:xfrm>
          <a:custGeom>
            <a:rect b="b" l="l" r="r" t="t"/>
            <a:pathLst>
              <a:path extrusionOk="0" h="2123440" w="5820410">
                <a:moveTo>
                  <a:pt x="0" y="0"/>
                </a:moveTo>
                <a:lnTo>
                  <a:pt x="5820410" y="0"/>
                </a:lnTo>
                <a:lnTo>
                  <a:pt x="582041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1" name="Google Shape;281;p29"/>
          <p:cNvSpPr txBox="1"/>
          <p:nvPr>
            <p:ph idx="1" type="subTitle"/>
          </p:nvPr>
        </p:nvSpPr>
        <p:spPr>
          <a:xfrm>
            <a:off x="5182705" y="3995130"/>
            <a:ext cx="35541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82" name="Google Shape;282;p29"/>
          <p:cNvSpPr txBox="1"/>
          <p:nvPr>
            <p:ph type="ctrTitle"/>
          </p:nvPr>
        </p:nvSpPr>
        <p:spPr>
          <a:xfrm>
            <a:off x="899550" y="1220724"/>
            <a:ext cx="7344900" cy="1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ExtraBold"/>
              <a:buNone/>
              <a:defRPr b="1" i="0" sz="33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, orange bg (3)">
  <p:cSld name="Chapter slide, orange bg (3)">
    <p:bg>
      <p:bgPr>
        <a:solidFill>
          <a:srgbClr val="F85A00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/>
          <p:nvPr/>
        </p:nvSpPr>
        <p:spPr>
          <a:xfrm>
            <a:off x="8115300" y="4114800"/>
            <a:ext cx="1028700" cy="102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5" name="Google Shape;285;p30"/>
          <p:cNvSpPr txBox="1"/>
          <p:nvPr>
            <p:ph type="ctrTitle"/>
          </p:nvPr>
        </p:nvSpPr>
        <p:spPr>
          <a:xfrm>
            <a:off x="699029" y="1243238"/>
            <a:ext cx="64422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33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286" name="Google Shape;286;p30"/>
          <p:cNvSpPr txBox="1"/>
          <p:nvPr>
            <p:ph idx="1" type="subTitle"/>
          </p:nvPr>
        </p:nvSpPr>
        <p:spPr>
          <a:xfrm>
            <a:off x="699029" y="2293844"/>
            <a:ext cx="6442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, dark bg (3)">
  <p:cSld name="Chapter slide, dark bg (3)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1"/>
          <p:cNvGrpSpPr/>
          <p:nvPr/>
        </p:nvGrpSpPr>
        <p:grpSpPr>
          <a:xfrm>
            <a:off x="-476" y="0"/>
            <a:ext cx="9144953" cy="5143500"/>
            <a:chOff x="0" y="0"/>
            <a:chExt cx="12193270" cy="6858000"/>
          </a:xfrm>
        </p:grpSpPr>
        <p:sp>
          <p:nvSpPr>
            <p:cNvPr id="289" name="Google Shape;289;p31"/>
            <p:cNvSpPr/>
            <p:nvPr/>
          </p:nvSpPr>
          <p:spPr>
            <a:xfrm>
              <a:off x="0" y="0"/>
              <a:ext cx="9907270" cy="6858000"/>
            </a:xfrm>
            <a:custGeom>
              <a:rect b="b" l="l" r="r" t="t"/>
              <a:pathLst>
                <a:path extrusionOk="0" h="6858000" w="9907270">
                  <a:moveTo>
                    <a:pt x="0" y="0"/>
                  </a:moveTo>
                  <a:lnTo>
                    <a:pt x="9907270" y="0"/>
                  </a:lnTo>
                  <a:lnTo>
                    <a:pt x="990727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9907270" y="0"/>
              <a:ext cx="2286000" cy="2286000"/>
            </a:xfrm>
            <a:custGeom>
              <a:rect b="b" l="l" r="r" t="t"/>
              <a:pathLst>
                <a:path extrusionOk="0" h="2286000" w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9907270" y="2286000"/>
              <a:ext cx="2286000" cy="2286000"/>
            </a:xfrm>
            <a:custGeom>
              <a:rect b="b" l="l" r="r" t="t"/>
              <a:pathLst>
                <a:path extrusionOk="0" h="2286000" w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9907270" y="4572000"/>
              <a:ext cx="2286000" cy="2286000"/>
            </a:xfrm>
            <a:custGeom>
              <a:rect b="b" l="l" r="r" t="t"/>
              <a:pathLst>
                <a:path extrusionOk="0" h="2286000" w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F85A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93" name="Google Shape;293;p31"/>
          <p:cNvSpPr txBox="1"/>
          <p:nvPr>
            <p:ph type="ctrTitle"/>
          </p:nvPr>
        </p:nvSpPr>
        <p:spPr>
          <a:xfrm>
            <a:off x="699029" y="1243238"/>
            <a:ext cx="47064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33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294" name="Google Shape;294;p31"/>
          <p:cNvSpPr txBox="1"/>
          <p:nvPr>
            <p:ph idx="1" type="subTitle"/>
          </p:nvPr>
        </p:nvSpPr>
        <p:spPr>
          <a:xfrm>
            <a:off x="699029" y="2293844"/>
            <a:ext cx="4706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, dark bg (2)">
  <p:cSld name="Chapter slide, dark bg (2)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>
            <a:off x="6572726" y="0"/>
            <a:ext cx="2571750" cy="2571750"/>
          </a:xfrm>
          <a:custGeom>
            <a:rect b="b" l="l" r="r" t="t"/>
            <a:pathLst>
              <a:path extrusionOk="0" h="3429000" w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7" name="Google Shape;297;p32"/>
          <p:cNvSpPr/>
          <p:nvPr/>
        </p:nvSpPr>
        <p:spPr>
          <a:xfrm>
            <a:off x="-476" y="0"/>
            <a:ext cx="6573202" cy="2571750"/>
          </a:xfrm>
          <a:custGeom>
            <a:rect b="b" l="l" r="r" t="t"/>
            <a:pathLst>
              <a:path extrusionOk="0" h="3429000" w="8764270">
                <a:moveTo>
                  <a:pt x="0" y="0"/>
                </a:moveTo>
                <a:lnTo>
                  <a:pt x="8764270" y="0"/>
                </a:lnTo>
                <a:lnTo>
                  <a:pt x="876427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131C2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8" name="Google Shape;298;p32"/>
          <p:cNvSpPr/>
          <p:nvPr/>
        </p:nvSpPr>
        <p:spPr>
          <a:xfrm>
            <a:off x="6572726" y="2571750"/>
            <a:ext cx="2571750" cy="2571750"/>
          </a:xfrm>
          <a:custGeom>
            <a:rect b="b" l="l" r="r" t="t"/>
            <a:pathLst>
              <a:path extrusionOk="0" h="3429000" w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131C2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9" name="Google Shape;299;p32"/>
          <p:cNvSpPr/>
          <p:nvPr/>
        </p:nvSpPr>
        <p:spPr>
          <a:xfrm>
            <a:off x="-476" y="2571750"/>
            <a:ext cx="2571750" cy="2571750"/>
          </a:xfrm>
          <a:custGeom>
            <a:rect b="b" l="l" r="r" t="t"/>
            <a:pathLst>
              <a:path extrusionOk="0" h="3429000" w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0" name="Google Shape;300;p32"/>
          <p:cNvSpPr/>
          <p:nvPr/>
        </p:nvSpPr>
        <p:spPr>
          <a:xfrm>
            <a:off x="2571274" y="2571750"/>
            <a:ext cx="4001452" cy="2571750"/>
          </a:xfrm>
          <a:custGeom>
            <a:rect b="b" l="l" r="r" t="t"/>
            <a:pathLst>
              <a:path extrusionOk="0" h="3429000" w="5335270">
                <a:moveTo>
                  <a:pt x="0" y="0"/>
                </a:moveTo>
                <a:lnTo>
                  <a:pt x="5335270" y="0"/>
                </a:lnTo>
                <a:lnTo>
                  <a:pt x="533527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1" name="Google Shape;301;p32"/>
          <p:cNvSpPr txBox="1"/>
          <p:nvPr>
            <p:ph idx="1" type="subTitle"/>
          </p:nvPr>
        </p:nvSpPr>
        <p:spPr>
          <a:xfrm>
            <a:off x="2862382" y="3457576"/>
            <a:ext cx="34194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02" name="Google Shape;302;p32"/>
          <p:cNvSpPr txBox="1"/>
          <p:nvPr>
            <p:ph type="ctrTitle"/>
          </p:nvPr>
        </p:nvSpPr>
        <p:spPr>
          <a:xfrm>
            <a:off x="636689" y="880110"/>
            <a:ext cx="51753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ExtraBold"/>
              <a:buNone/>
              <a:defRPr b="1" i="0" sz="26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slide, dark bg (1)">
  <p:cSld name="Chapter slide, dark bg (1)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/>
          <p:nvPr/>
        </p:nvSpPr>
        <p:spPr>
          <a:xfrm>
            <a:off x="-476" y="0"/>
            <a:ext cx="9144953" cy="5143500"/>
          </a:xfrm>
          <a:custGeom>
            <a:rect b="b" l="l" r="r" t="t"/>
            <a:pathLst>
              <a:path extrusionOk="0" h="6858000" w="12193270">
                <a:moveTo>
                  <a:pt x="0" y="0"/>
                </a:moveTo>
                <a:lnTo>
                  <a:pt x="12193270" y="0"/>
                </a:lnTo>
                <a:lnTo>
                  <a:pt x="121932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5" name="Google Shape;305;p33"/>
          <p:cNvSpPr/>
          <p:nvPr/>
        </p:nvSpPr>
        <p:spPr>
          <a:xfrm>
            <a:off x="-476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6" name="Google Shape;306;p33"/>
          <p:cNvSpPr/>
          <p:nvPr/>
        </p:nvSpPr>
        <p:spPr>
          <a:xfrm>
            <a:off x="-476" y="0"/>
            <a:ext cx="9144000" cy="3550920"/>
          </a:xfrm>
          <a:custGeom>
            <a:rect b="b" l="l" r="r" t="t"/>
            <a:pathLst>
              <a:path extrusionOk="0" h="4734560" w="12192000">
                <a:moveTo>
                  <a:pt x="0" y="0"/>
                </a:moveTo>
                <a:lnTo>
                  <a:pt x="12192000" y="0"/>
                </a:lnTo>
                <a:lnTo>
                  <a:pt x="12192000" y="4734560"/>
                </a:lnTo>
                <a:lnTo>
                  <a:pt x="0" y="4734560"/>
                </a:lnTo>
                <a:close/>
              </a:path>
            </a:pathLst>
          </a:custGeom>
          <a:solidFill>
            <a:srgbClr val="131C2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7" name="Google Shape;307;p33"/>
          <p:cNvSpPr/>
          <p:nvPr/>
        </p:nvSpPr>
        <p:spPr>
          <a:xfrm>
            <a:off x="1593056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8" name="Google Shape;308;p33"/>
          <p:cNvSpPr/>
          <p:nvPr/>
        </p:nvSpPr>
        <p:spPr>
          <a:xfrm>
            <a:off x="3185636" y="3550920"/>
            <a:ext cx="1592580" cy="1592580"/>
          </a:xfrm>
          <a:custGeom>
            <a:rect b="b" l="l" r="r" t="t"/>
            <a:pathLst>
              <a:path extrusionOk="0" h="2123440" w="2123440">
                <a:moveTo>
                  <a:pt x="0" y="0"/>
                </a:moveTo>
                <a:lnTo>
                  <a:pt x="2123440" y="0"/>
                </a:lnTo>
                <a:lnTo>
                  <a:pt x="2123440" y="2123440"/>
                </a:lnTo>
                <a:lnTo>
                  <a:pt x="0" y="21234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9" name="Google Shape;309;p33"/>
          <p:cNvSpPr/>
          <p:nvPr/>
        </p:nvSpPr>
        <p:spPr>
          <a:xfrm>
            <a:off x="4779169" y="3550920"/>
            <a:ext cx="4365308" cy="1592580"/>
          </a:xfrm>
          <a:custGeom>
            <a:rect b="b" l="l" r="r" t="t"/>
            <a:pathLst>
              <a:path extrusionOk="0" h="2123440" w="5820410">
                <a:moveTo>
                  <a:pt x="0" y="0"/>
                </a:moveTo>
                <a:lnTo>
                  <a:pt x="5820410" y="0"/>
                </a:lnTo>
                <a:lnTo>
                  <a:pt x="5820410" y="2123440"/>
                </a:lnTo>
                <a:lnTo>
                  <a:pt x="0" y="212344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0" name="Google Shape;310;p33"/>
          <p:cNvSpPr txBox="1"/>
          <p:nvPr>
            <p:ph idx="1" type="subTitle"/>
          </p:nvPr>
        </p:nvSpPr>
        <p:spPr>
          <a:xfrm>
            <a:off x="5184827" y="3995130"/>
            <a:ext cx="35541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11" name="Google Shape;311;p33"/>
          <p:cNvSpPr txBox="1"/>
          <p:nvPr>
            <p:ph type="ctrTitle"/>
          </p:nvPr>
        </p:nvSpPr>
        <p:spPr>
          <a:xfrm>
            <a:off x="899550" y="1220724"/>
            <a:ext cx="7344900" cy="1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ExtraBold"/>
              <a:buNone/>
              <a:defRPr b="1" i="0" sz="33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Montserrat"/>
              <a:buNone/>
              <a:defRPr sz="27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Montserrat"/>
              <a:buNone/>
              <a:defRPr sz="27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Montserrat"/>
              <a:buNone/>
              <a:defRPr sz="27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Montserrat"/>
              <a:buNone/>
              <a:defRPr sz="27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Montserrat"/>
              <a:buNone/>
              <a:defRPr sz="27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Montserrat"/>
              <a:buNone/>
              <a:defRPr sz="27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Montserrat"/>
              <a:buNone/>
              <a:defRPr sz="27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Montserrat"/>
              <a:buNone/>
              <a:defRPr sz="27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 (2)">
  <p:cSld name="Final slide (2)">
    <p:bg>
      <p:bgPr>
        <a:solidFill>
          <a:srgbClr val="F85A00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/>
          <p:nvPr/>
        </p:nvSpPr>
        <p:spPr>
          <a:xfrm>
            <a:off x="-476" y="0"/>
            <a:ext cx="9144953" cy="2637472"/>
          </a:xfrm>
          <a:custGeom>
            <a:rect b="b" l="l" r="r" t="t"/>
            <a:pathLst>
              <a:path extrusionOk="0" h="3516629" w="12193270">
                <a:moveTo>
                  <a:pt x="0" y="0"/>
                </a:moveTo>
                <a:lnTo>
                  <a:pt x="12193270" y="0"/>
                </a:lnTo>
                <a:lnTo>
                  <a:pt x="12193270" y="3516630"/>
                </a:lnTo>
                <a:lnTo>
                  <a:pt x="0" y="3516630"/>
                </a:ln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4" name="Google Shape;314;p34"/>
          <p:cNvSpPr/>
          <p:nvPr/>
        </p:nvSpPr>
        <p:spPr>
          <a:xfrm>
            <a:off x="-476" y="2637472"/>
            <a:ext cx="7178993" cy="1965959"/>
          </a:xfrm>
          <a:custGeom>
            <a:rect b="b" l="l" r="r" t="t"/>
            <a:pathLst>
              <a:path extrusionOk="0" h="2621279" w="9571990">
                <a:moveTo>
                  <a:pt x="0" y="0"/>
                </a:moveTo>
                <a:lnTo>
                  <a:pt x="9571990" y="0"/>
                </a:lnTo>
                <a:lnTo>
                  <a:pt x="9571990" y="2621280"/>
                </a:lnTo>
                <a:lnTo>
                  <a:pt x="0" y="26212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5" name="Google Shape;315;p34"/>
          <p:cNvSpPr/>
          <p:nvPr/>
        </p:nvSpPr>
        <p:spPr>
          <a:xfrm>
            <a:off x="-476" y="4603433"/>
            <a:ext cx="9144953" cy="540067"/>
          </a:xfrm>
          <a:custGeom>
            <a:rect b="b" l="l" r="r" t="t"/>
            <a:pathLst>
              <a:path extrusionOk="0" h="720089" w="12193270">
                <a:moveTo>
                  <a:pt x="0" y="0"/>
                </a:moveTo>
                <a:lnTo>
                  <a:pt x="12193270" y="0"/>
                </a:lnTo>
                <a:lnTo>
                  <a:pt x="12193270" y="720090"/>
                </a:lnTo>
                <a:lnTo>
                  <a:pt x="0" y="720090"/>
                </a:lnTo>
                <a:close/>
              </a:path>
            </a:pathLst>
          </a:custGeom>
          <a:solidFill>
            <a:srgbClr val="131C2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6" name="Google Shape;316;p34"/>
          <p:cNvSpPr/>
          <p:nvPr/>
        </p:nvSpPr>
        <p:spPr>
          <a:xfrm>
            <a:off x="7178516" y="2637472"/>
            <a:ext cx="1965959" cy="1965959"/>
          </a:xfrm>
          <a:custGeom>
            <a:rect b="b" l="l" r="r" t="t"/>
            <a:pathLst>
              <a:path extrusionOk="0" h="2621279" w="2621279">
                <a:moveTo>
                  <a:pt x="0" y="0"/>
                </a:moveTo>
                <a:lnTo>
                  <a:pt x="2621281" y="0"/>
                </a:lnTo>
                <a:lnTo>
                  <a:pt x="2621281" y="2621280"/>
                </a:lnTo>
                <a:lnTo>
                  <a:pt x="0" y="2621280"/>
                </a:lnTo>
                <a:close/>
              </a:path>
            </a:pathLst>
          </a:custGeom>
          <a:solidFill>
            <a:srgbClr val="FFBA9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7" name="Google Shape;317;p34"/>
          <p:cNvSpPr txBox="1"/>
          <p:nvPr>
            <p:ph type="ctrTitle"/>
          </p:nvPr>
        </p:nvSpPr>
        <p:spPr>
          <a:xfrm>
            <a:off x="386953" y="2993888"/>
            <a:ext cx="5956800" cy="12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b="1" i="0" sz="24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grpSp>
        <p:nvGrpSpPr>
          <p:cNvPr id="318" name="Google Shape;318;p34"/>
          <p:cNvGrpSpPr/>
          <p:nvPr/>
        </p:nvGrpSpPr>
        <p:grpSpPr>
          <a:xfrm>
            <a:off x="3037328" y="1125637"/>
            <a:ext cx="3068673" cy="386092"/>
            <a:chOff x="4019550" y="3168650"/>
            <a:chExt cx="4149098" cy="522593"/>
          </a:xfrm>
        </p:grpSpPr>
        <p:sp>
          <p:nvSpPr>
            <p:cNvPr id="319" name="Google Shape;319;p34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 (1)">
  <p:cSld name="Final slide (1)">
    <p:bg>
      <p:bgPr>
        <a:solidFill>
          <a:srgbClr val="F85A00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35"/>
          <p:cNvGrpSpPr/>
          <p:nvPr/>
        </p:nvGrpSpPr>
        <p:grpSpPr>
          <a:xfrm>
            <a:off x="1802196" y="1992853"/>
            <a:ext cx="5540584" cy="1662467"/>
            <a:chOff x="2402928" y="2657137"/>
            <a:chExt cx="7387445" cy="2216623"/>
          </a:xfrm>
        </p:grpSpPr>
        <p:sp>
          <p:nvSpPr>
            <p:cNvPr id="331" name="Google Shape;331;p35"/>
            <p:cNvSpPr/>
            <p:nvPr/>
          </p:nvSpPr>
          <p:spPr>
            <a:xfrm>
              <a:off x="3141803" y="3396011"/>
              <a:ext cx="5909696" cy="738874"/>
            </a:xfrm>
            <a:custGeom>
              <a:rect b="b" l="l" r="r" t="t"/>
              <a:pathLst>
                <a:path extrusionOk="0" h="738874" w="5909696">
                  <a:moveTo>
                    <a:pt x="0" y="0"/>
                  </a:moveTo>
                  <a:lnTo>
                    <a:pt x="5909697" y="0"/>
                  </a:lnTo>
                  <a:lnTo>
                    <a:pt x="5909697" y="738875"/>
                  </a:lnTo>
                  <a:lnTo>
                    <a:pt x="0" y="738875"/>
                  </a:lnTo>
                  <a:close/>
                </a:path>
              </a:pathLst>
            </a:custGeom>
            <a:solidFill>
              <a:srgbClr val="131C2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2402928" y="2657137"/>
              <a:ext cx="738874" cy="738874"/>
            </a:xfrm>
            <a:custGeom>
              <a:rect b="b" l="l" r="r" t="t"/>
              <a:pathLst>
                <a:path extrusionOk="0" h="738874" w="738874">
                  <a:moveTo>
                    <a:pt x="0" y="0"/>
                  </a:moveTo>
                  <a:lnTo>
                    <a:pt x="738875" y="0"/>
                  </a:lnTo>
                  <a:lnTo>
                    <a:pt x="738875" y="738875"/>
                  </a:lnTo>
                  <a:lnTo>
                    <a:pt x="0" y="7388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9051499" y="4134886"/>
              <a:ext cx="738874" cy="738874"/>
            </a:xfrm>
            <a:custGeom>
              <a:rect b="b" l="l" r="r" t="t"/>
              <a:pathLst>
                <a:path extrusionOk="0" h="738874" w="738874">
                  <a:moveTo>
                    <a:pt x="0" y="0"/>
                  </a:moveTo>
                  <a:lnTo>
                    <a:pt x="738875" y="0"/>
                  </a:lnTo>
                  <a:lnTo>
                    <a:pt x="738875" y="738875"/>
                  </a:lnTo>
                  <a:lnTo>
                    <a:pt x="0" y="7388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34" name="Google Shape;334;p35"/>
          <p:cNvSpPr txBox="1"/>
          <p:nvPr>
            <p:ph idx="1" type="body"/>
          </p:nvPr>
        </p:nvSpPr>
        <p:spPr>
          <a:xfrm>
            <a:off x="2371121" y="2593260"/>
            <a:ext cx="44034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100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grpSp>
        <p:nvGrpSpPr>
          <p:cNvPr id="335" name="Google Shape;335;p35"/>
          <p:cNvGrpSpPr/>
          <p:nvPr/>
        </p:nvGrpSpPr>
        <p:grpSpPr>
          <a:xfrm>
            <a:off x="2887937" y="1700637"/>
            <a:ext cx="3369482" cy="423875"/>
            <a:chOff x="4019550" y="3168650"/>
            <a:chExt cx="4149098" cy="522593"/>
          </a:xfrm>
        </p:grpSpPr>
        <p:sp>
          <p:nvSpPr>
            <p:cNvPr id="336" name="Google Shape;336;p35"/>
            <p:cNvSpPr/>
            <p:nvPr/>
          </p:nvSpPr>
          <p:spPr>
            <a:xfrm>
              <a:off x="4758424" y="3220720"/>
              <a:ext cx="498918" cy="439281"/>
            </a:xfrm>
            <a:custGeom>
              <a:rect b="b" l="l" r="r" t="t"/>
              <a:pathLst>
                <a:path extrusionOk="0" h="439281" w="498918">
                  <a:moveTo>
                    <a:pt x="350087" y="345169"/>
                  </a:moveTo>
                  <a:lnTo>
                    <a:pt x="143867" y="345169"/>
                  </a:lnTo>
                  <a:lnTo>
                    <a:pt x="104904" y="438895"/>
                  </a:lnTo>
                  <a:lnTo>
                    <a:pt x="-106" y="438895"/>
                  </a:lnTo>
                  <a:lnTo>
                    <a:pt x="198511" y="-386"/>
                  </a:lnTo>
                  <a:lnTo>
                    <a:pt x="300195" y="-386"/>
                  </a:lnTo>
                  <a:lnTo>
                    <a:pt x="498812" y="438895"/>
                  </a:lnTo>
                  <a:lnTo>
                    <a:pt x="390475" y="438895"/>
                  </a:lnTo>
                  <a:close/>
                  <a:moveTo>
                    <a:pt x="317776" y="268484"/>
                  </a:moveTo>
                  <a:lnTo>
                    <a:pt x="247452" y="99967"/>
                  </a:lnTo>
                  <a:lnTo>
                    <a:pt x="177128" y="2684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289178" y="3221666"/>
              <a:ext cx="402935" cy="446855"/>
            </a:xfrm>
            <a:custGeom>
              <a:rect b="b" l="l" r="r" t="t"/>
              <a:pathLst>
                <a:path extrusionOk="0" h="446855" w="402935">
                  <a:moveTo>
                    <a:pt x="202312" y="446469"/>
                  </a:moveTo>
                  <a:cubicBezTo>
                    <a:pt x="138640" y="446469"/>
                    <a:pt x="89224" y="429428"/>
                    <a:pt x="53112" y="394399"/>
                  </a:cubicBezTo>
                  <a:cubicBezTo>
                    <a:pt x="16999" y="359370"/>
                    <a:pt x="-106" y="310140"/>
                    <a:pt x="-106" y="245763"/>
                  </a:cubicBezTo>
                  <a:lnTo>
                    <a:pt x="-106" y="-386"/>
                  </a:lnTo>
                  <a:lnTo>
                    <a:pt x="102528" y="-386"/>
                  </a:lnTo>
                  <a:lnTo>
                    <a:pt x="102528" y="241976"/>
                  </a:lnTo>
                  <a:cubicBezTo>
                    <a:pt x="102528" y="320554"/>
                    <a:pt x="135789" y="360317"/>
                    <a:pt x="201362" y="360317"/>
                  </a:cubicBezTo>
                  <a:cubicBezTo>
                    <a:pt x="233672" y="360317"/>
                    <a:pt x="258381" y="350850"/>
                    <a:pt x="275487" y="331915"/>
                  </a:cubicBezTo>
                  <a:cubicBezTo>
                    <a:pt x="292592" y="312980"/>
                    <a:pt x="301145" y="282685"/>
                    <a:pt x="301145" y="241976"/>
                  </a:cubicBezTo>
                  <a:lnTo>
                    <a:pt x="301145" y="-386"/>
                  </a:lnTo>
                  <a:lnTo>
                    <a:pt x="402830" y="-386"/>
                  </a:lnTo>
                  <a:lnTo>
                    <a:pt x="402830" y="245763"/>
                  </a:lnTo>
                  <a:cubicBezTo>
                    <a:pt x="402830" y="310140"/>
                    <a:pt x="384774" y="359370"/>
                    <a:pt x="349612" y="394399"/>
                  </a:cubicBezTo>
                  <a:cubicBezTo>
                    <a:pt x="314450" y="429428"/>
                    <a:pt x="265033" y="446469"/>
                    <a:pt x="202312" y="4464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737254" y="3220720"/>
              <a:ext cx="387730" cy="440228"/>
            </a:xfrm>
            <a:custGeom>
              <a:rect b="b" l="l" r="r" t="t"/>
              <a:pathLst>
                <a:path extrusionOk="0" h="440228" w="387730">
                  <a:moveTo>
                    <a:pt x="142442" y="82926"/>
                  </a:moveTo>
                  <a:lnTo>
                    <a:pt x="-106" y="82926"/>
                  </a:lnTo>
                  <a:lnTo>
                    <a:pt x="-106" y="-386"/>
                  </a:lnTo>
                  <a:lnTo>
                    <a:pt x="387624" y="-386"/>
                  </a:lnTo>
                  <a:lnTo>
                    <a:pt x="387624" y="82926"/>
                  </a:lnTo>
                  <a:lnTo>
                    <a:pt x="245076" y="82926"/>
                  </a:lnTo>
                  <a:lnTo>
                    <a:pt x="245076" y="439842"/>
                  </a:lnTo>
                  <a:lnTo>
                    <a:pt x="142442" y="4398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6145847" y="3214042"/>
              <a:ext cx="487562" cy="454529"/>
            </a:xfrm>
            <a:custGeom>
              <a:rect b="b" l="l" r="r" t="t"/>
              <a:pathLst>
                <a:path extrusionOk="0" h="454529" w="487562">
                  <a:moveTo>
                    <a:pt x="243695" y="454093"/>
                  </a:moveTo>
                  <a:cubicBezTo>
                    <a:pt x="200072" y="454946"/>
                    <a:pt x="156934" y="444854"/>
                    <a:pt x="118253" y="424744"/>
                  </a:cubicBezTo>
                  <a:cubicBezTo>
                    <a:pt x="44163" y="386665"/>
                    <a:pt x="-1730" y="309915"/>
                    <a:pt x="-62" y="226878"/>
                  </a:cubicBezTo>
                  <a:cubicBezTo>
                    <a:pt x="-636" y="185918"/>
                    <a:pt x="10221" y="145604"/>
                    <a:pt x="31298" y="110431"/>
                  </a:cubicBezTo>
                  <a:cubicBezTo>
                    <a:pt x="52321" y="75758"/>
                    <a:pt x="82586" y="47574"/>
                    <a:pt x="118728" y="29012"/>
                  </a:cubicBezTo>
                  <a:cubicBezTo>
                    <a:pt x="157409" y="8903"/>
                    <a:pt x="200547" y="-1190"/>
                    <a:pt x="244170" y="-336"/>
                  </a:cubicBezTo>
                  <a:cubicBezTo>
                    <a:pt x="287489" y="-1181"/>
                    <a:pt x="330318" y="8915"/>
                    <a:pt x="368662" y="29012"/>
                  </a:cubicBezTo>
                  <a:cubicBezTo>
                    <a:pt x="404411" y="48124"/>
                    <a:pt x="434544" y="76185"/>
                    <a:pt x="456092" y="110431"/>
                  </a:cubicBezTo>
                  <a:cubicBezTo>
                    <a:pt x="497911" y="182473"/>
                    <a:pt x="497911" y="271284"/>
                    <a:pt x="456092" y="343326"/>
                  </a:cubicBezTo>
                  <a:cubicBezTo>
                    <a:pt x="434797" y="377779"/>
                    <a:pt x="404601" y="405899"/>
                    <a:pt x="368662" y="424745"/>
                  </a:cubicBezTo>
                  <a:cubicBezTo>
                    <a:pt x="329978" y="444386"/>
                    <a:pt x="287112" y="454452"/>
                    <a:pt x="243695" y="454093"/>
                  </a:cubicBezTo>
                  <a:close/>
                  <a:moveTo>
                    <a:pt x="243695" y="366994"/>
                  </a:moveTo>
                  <a:cubicBezTo>
                    <a:pt x="268654" y="367574"/>
                    <a:pt x="293298" y="361354"/>
                    <a:pt x="314969" y="349006"/>
                  </a:cubicBezTo>
                  <a:cubicBezTo>
                    <a:pt x="335698" y="337047"/>
                    <a:pt x="352777" y="319704"/>
                    <a:pt x="364386" y="298830"/>
                  </a:cubicBezTo>
                  <a:cubicBezTo>
                    <a:pt x="388465" y="253191"/>
                    <a:pt x="388465" y="198672"/>
                    <a:pt x="364386" y="153034"/>
                  </a:cubicBezTo>
                  <a:cubicBezTo>
                    <a:pt x="353280" y="132031"/>
                    <a:pt x="336052" y="114868"/>
                    <a:pt x="314969" y="103804"/>
                  </a:cubicBezTo>
                  <a:cubicBezTo>
                    <a:pt x="270504" y="79816"/>
                    <a:pt x="216886" y="79816"/>
                    <a:pt x="172421" y="103804"/>
                  </a:cubicBezTo>
                  <a:cubicBezTo>
                    <a:pt x="151468" y="115368"/>
                    <a:pt x="134059" y="132384"/>
                    <a:pt x="122054" y="153034"/>
                  </a:cubicBezTo>
                  <a:cubicBezTo>
                    <a:pt x="110084" y="175475"/>
                    <a:pt x="103881" y="200520"/>
                    <a:pt x="103998" y="225932"/>
                  </a:cubicBezTo>
                  <a:cubicBezTo>
                    <a:pt x="103422" y="251397"/>
                    <a:pt x="109653" y="276556"/>
                    <a:pt x="122054" y="298830"/>
                  </a:cubicBezTo>
                  <a:cubicBezTo>
                    <a:pt x="134025" y="319751"/>
                    <a:pt x="151421" y="337081"/>
                    <a:pt x="172421" y="349007"/>
                  </a:cubicBezTo>
                  <a:cubicBezTo>
                    <a:pt x="194092" y="361354"/>
                    <a:pt x="218736" y="367574"/>
                    <a:pt x="24369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6710857" y="3221612"/>
              <a:ext cx="447603" cy="440313"/>
            </a:xfrm>
            <a:custGeom>
              <a:rect b="b" l="l" r="r" t="t"/>
              <a:pathLst>
                <a:path extrusionOk="0" h="440313" w="447603">
                  <a:moveTo>
                    <a:pt x="-106" y="-332"/>
                  </a:moveTo>
                  <a:lnTo>
                    <a:pt x="202312" y="-332"/>
                  </a:lnTo>
                  <a:cubicBezTo>
                    <a:pt x="246327" y="-1192"/>
                    <a:pt x="289935" y="8209"/>
                    <a:pt x="329655" y="27123"/>
                  </a:cubicBezTo>
                  <a:cubicBezTo>
                    <a:pt x="365413" y="43672"/>
                    <a:pt x="395490" y="70342"/>
                    <a:pt x="416134" y="103808"/>
                  </a:cubicBezTo>
                  <a:cubicBezTo>
                    <a:pt x="457951" y="175174"/>
                    <a:pt x="457951" y="263444"/>
                    <a:pt x="416134" y="334809"/>
                  </a:cubicBezTo>
                  <a:cubicBezTo>
                    <a:pt x="395266" y="368321"/>
                    <a:pt x="365277" y="395242"/>
                    <a:pt x="329655" y="412441"/>
                  </a:cubicBezTo>
                  <a:cubicBezTo>
                    <a:pt x="289866" y="431153"/>
                    <a:pt x="246306" y="440544"/>
                    <a:pt x="202312" y="439896"/>
                  </a:cubicBezTo>
                  <a:lnTo>
                    <a:pt x="-106" y="439896"/>
                  </a:lnTo>
                  <a:close/>
                  <a:moveTo>
                    <a:pt x="196610" y="355637"/>
                  </a:moveTo>
                  <a:cubicBezTo>
                    <a:pt x="241275" y="355637"/>
                    <a:pt x="276437" y="343330"/>
                    <a:pt x="303046" y="319662"/>
                  </a:cubicBezTo>
                  <a:cubicBezTo>
                    <a:pt x="329655" y="295994"/>
                    <a:pt x="342959" y="261911"/>
                    <a:pt x="342959" y="220255"/>
                  </a:cubicBezTo>
                  <a:cubicBezTo>
                    <a:pt x="342959" y="178599"/>
                    <a:pt x="329655" y="145464"/>
                    <a:pt x="303046" y="120849"/>
                  </a:cubicBezTo>
                  <a:cubicBezTo>
                    <a:pt x="276437" y="96234"/>
                    <a:pt x="241275" y="83927"/>
                    <a:pt x="196610" y="83927"/>
                  </a:cubicBezTo>
                  <a:lnTo>
                    <a:pt x="102528" y="83927"/>
                  </a:lnTo>
                  <a:lnTo>
                    <a:pt x="102528" y="356584"/>
                  </a:lnTo>
                  <a:lnTo>
                    <a:pt x="196610" y="3565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7206885" y="3214042"/>
              <a:ext cx="487557" cy="454529"/>
            </a:xfrm>
            <a:custGeom>
              <a:rect b="b" l="l" r="r" t="t"/>
              <a:pathLst>
                <a:path extrusionOk="0" h="454529" w="487557">
                  <a:moveTo>
                    <a:pt x="244165" y="454093"/>
                  </a:moveTo>
                  <a:cubicBezTo>
                    <a:pt x="200542" y="454946"/>
                    <a:pt x="157405" y="444854"/>
                    <a:pt x="118723" y="424744"/>
                  </a:cubicBezTo>
                  <a:cubicBezTo>
                    <a:pt x="44449" y="386797"/>
                    <a:pt x="-1644" y="310020"/>
                    <a:pt x="-67" y="226878"/>
                  </a:cubicBezTo>
                  <a:cubicBezTo>
                    <a:pt x="-641" y="185918"/>
                    <a:pt x="10216" y="145604"/>
                    <a:pt x="31293" y="110431"/>
                  </a:cubicBezTo>
                  <a:cubicBezTo>
                    <a:pt x="52317" y="75758"/>
                    <a:pt x="82582" y="47574"/>
                    <a:pt x="118723" y="29012"/>
                  </a:cubicBezTo>
                  <a:cubicBezTo>
                    <a:pt x="157404" y="8903"/>
                    <a:pt x="200542" y="-1190"/>
                    <a:pt x="244165" y="-336"/>
                  </a:cubicBezTo>
                  <a:cubicBezTo>
                    <a:pt x="287484" y="-1181"/>
                    <a:pt x="330313" y="8915"/>
                    <a:pt x="368657" y="29012"/>
                  </a:cubicBezTo>
                  <a:cubicBezTo>
                    <a:pt x="404406" y="48124"/>
                    <a:pt x="434539" y="76185"/>
                    <a:pt x="456087" y="110431"/>
                  </a:cubicBezTo>
                  <a:cubicBezTo>
                    <a:pt x="497907" y="182473"/>
                    <a:pt x="497907" y="271284"/>
                    <a:pt x="456087" y="343326"/>
                  </a:cubicBezTo>
                  <a:cubicBezTo>
                    <a:pt x="434793" y="377779"/>
                    <a:pt x="404597" y="405899"/>
                    <a:pt x="368657" y="424745"/>
                  </a:cubicBezTo>
                  <a:cubicBezTo>
                    <a:pt x="330195" y="444526"/>
                    <a:pt x="287448" y="454603"/>
                    <a:pt x="244165" y="454093"/>
                  </a:cubicBezTo>
                  <a:close/>
                  <a:moveTo>
                    <a:pt x="244165" y="366994"/>
                  </a:moveTo>
                  <a:cubicBezTo>
                    <a:pt x="269124" y="367574"/>
                    <a:pt x="293768" y="361354"/>
                    <a:pt x="315439" y="349006"/>
                  </a:cubicBezTo>
                  <a:cubicBezTo>
                    <a:pt x="336168" y="337047"/>
                    <a:pt x="353248" y="319704"/>
                    <a:pt x="364856" y="298830"/>
                  </a:cubicBezTo>
                  <a:cubicBezTo>
                    <a:pt x="388935" y="253191"/>
                    <a:pt x="388935" y="198672"/>
                    <a:pt x="364856" y="153034"/>
                  </a:cubicBezTo>
                  <a:cubicBezTo>
                    <a:pt x="353750" y="132031"/>
                    <a:pt x="336523" y="114868"/>
                    <a:pt x="315439" y="103804"/>
                  </a:cubicBezTo>
                  <a:cubicBezTo>
                    <a:pt x="270974" y="79816"/>
                    <a:pt x="217357" y="79816"/>
                    <a:pt x="172891" y="103804"/>
                  </a:cubicBezTo>
                  <a:cubicBezTo>
                    <a:pt x="151938" y="115368"/>
                    <a:pt x="134530" y="132384"/>
                    <a:pt x="122525" y="153034"/>
                  </a:cubicBezTo>
                  <a:cubicBezTo>
                    <a:pt x="110554" y="175475"/>
                    <a:pt x="104351" y="200520"/>
                    <a:pt x="104468" y="225932"/>
                  </a:cubicBezTo>
                  <a:cubicBezTo>
                    <a:pt x="103892" y="251397"/>
                    <a:pt x="110123" y="276556"/>
                    <a:pt x="122525" y="298830"/>
                  </a:cubicBezTo>
                  <a:cubicBezTo>
                    <a:pt x="134496" y="319751"/>
                    <a:pt x="151892" y="337081"/>
                    <a:pt x="172891" y="349007"/>
                  </a:cubicBezTo>
                  <a:cubicBezTo>
                    <a:pt x="194652" y="361134"/>
                    <a:pt x="219234" y="367337"/>
                    <a:pt x="244165" y="3669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7743811" y="3214054"/>
              <a:ext cx="424837" cy="454492"/>
            </a:xfrm>
            <a:custGeom>
              <a:rect b="b" l="l" r="r" t="t"/>
              <a:pathLst>
                <a:path extrusionOk="0" h="454492" w="424837">
                  <a:moveTo>
                    <a:pt x="241320" y="454082"/>
                  </a:moveTo>
                  <a:cubicBezTo>
                    <a:pt x="198443" y="454669"/>
                    <a:pt x="156060" y="444925"/>
                    <a:pt x="117778" y="425680"/>
                  </a:cubicBezTo>
                  <a:cubicBezTo>
                    <a:pt x="43882" y="386980"/>
                    <a:pt x="-1734" y="310019"/>
                    <a:pt x="-62" y="226867"/>
                  </a:cubicBezTo>
                  <a:cubicBezTo>
                    <a:pt x="-762" y="185891"/>
                    <a:pt x="10104" y="145543"/>
                    <a:pt x="31299" y="110420"/>
                  </a:cubicBezTo>
                  <a:cubicBezTo>
                    <a:pt x="52215" y="75997"/>
                    <a:pt x="82099" y="47862"/>
                    <a:pt x="117778" y="29001"/>
                  </a:cubicBezTo>
                  <a:cubicBezTo>
                    <a:pt x="155817" y="9001"/>
                    <a:pt x="198314" y="-1094"/>
                    <a:pt x="241320" y="-348"/>
                  </a:cubicBezTo>
                  <a:cubicBezTo>
                    <a:pt x="277161" y="-890"/>
                    <a:pt x="312735" y="5875"/>
                    <a:pt x="345855" y="19534"/>
                  </a:cubicBezTo>
                  <a:cubicBezTo>
                    <a:pt x="376526" y="32007"/>
                    <a:pt x="403623" y="51847"/>
                    <a:pt x="424731" y="77284"/>
                  </a:cubicBezTo>
                  <a:lnTo>
                    <a:pt x="358209" y="137875"/>
                  </a:lnTo>
                  <a:cubicBezTo>
                    <a:pt x="330435" y="104919"/>
                    <a:pt x="289261" y="86147"/>
                    <a:pt x="246071" y="86752"/>
                  </a:cubicBezTo>
                  <a:cubicBezTo>
                    <a:pt x="220208" y="86176"/>
                    <a:pt x="194646" y="92379"/>
                    <a:pt x="171946" y="104739"/>
                  </a:cubicBezTo>
                  <a:cubicBezTo>
                    <a:pt x="150521" y="115998"/>
                    <a:pt x="132730" y="133065"/>
                    <a:pt x="120629" y="153969"/>
                  </a:cubicBezTo>
                  <a:cubicBezTo>
                    <a:pt x="108659" y="176410"/>
                    <a:pt x="102456" y="201455"/>
                    <a:pt x="102573" y="226867"/>
                  </a:cubicBezTo>
                  <a:cubicBezTo>
                    <a:pt x="101996" y="252332"/>
                    <a:pt x="108228" y="277491"/>
                    <a:pt x="120629" y="299765"/>
                  </a:cubicBezTo>
                  <a:cubicBezTo>
                    <a:pt x="132692" y="320940"/>
                    <a:pt x="150470" y="338322"/>
                    <a:pt x="171946" y="349942"/>
                  </a:cubicBezTo>
                  <a:cubicBezTo>
                    <a:pt x="194813" y="361868"/>
                    <a:pt x="220260" y="368043"/>
                    <a:pt x="246071" y="367930"/>
                  </a:cubicBezTo>
                  <a:cubicBezTo>
                    <a:pt x="289481" y="368592"/>
                    <a:pt x="330803" y="349404"/>
                    <a:pt x="358209" y="315860"/>
                  </a:cubicBezTo>
                  <a:lnTo>
                    <a:pt x="424731" y="376450"/>
                  </a:lnTo>
                  <a:cubicBezTo>
                    <a:pt x="403670" y="402165"/>
                    <a:pt x="376582" y="422323"/>
                    <a:pt x="345855" y="435147"/>
                  </a:cubicBezTo>
                  <a:cubicBezTo>
                    <a:pt x="312538" y="448033"/>
                    <a:pt x="277057" y="454459"/>
                    <a:pt x="241320" y="454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4019550" y="3366516"/>
              <a:ext cx="340214" cy="324727"/>
            </a:xfrm>
            <a:custGeom>
              <a:rect b="b" l="l" r="r" t="t"/>
              <a:pathLst>
                <a:path extrusionOk="0" h="324727" w="340214">
                  <a:moveTo>
                    <a:pt x="140541" y="152984"/>
                  </a:moveTo>
                  <a:cubicBezTo>
                    <a:pt x="164577" y="153240"/>
                    <a:pt x="183999" y="172588"/>
                    <a:pt x="184256" y="196533"/>
                  </a:cubicBezTo>
                  <a:lnTo>
                    <a:pt x="184256" y="324341"/>
                  </a:lnTo>
                  <a:lnTo>
                    <a:pt x="340108" y="324341"/>
                  </a:lnTo>
                  <a:lnTo>
                    <a:pt x="340108" y="43163"/>
                  </a:lnTo>
                  <a:cubicBezTo>
                    <a:pt x="339851" y="19219"/>
                    <a:pt x="320429" y="-130"/>
                    <a:pt x="296394" y="-386"/>
                  </a:cubicBezTo>
                  <a:lnTo>
                    <a:pt x="-106" y="-386"/>
                  </a:lnTo>
                  <a:lnTo>
                    <a:pt x="-106" y="152984"/>
                  </a:lnTo>
                  <a:close/>
                </a:path>
              </a:pathLst>
            </a:custGeom>
            <a:solidFill>
              <a:srgbClr val="FFBA9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4220067" y="3168650"/>
              <a:ext cx="339264" cy="324727"/>
            </a:xfrm>
            <a:custGeom>
              <a:rect b="b" l="l" r="r" t="t"/>
              <a:pathLst>
                <a:path extrusionOk="0" h="324727" w="339264">
                  <a:moveTo>
                    <a:pt x="199461" y="170972"/>
                  </a:moveTo>
                  <a:cubicBezTo>
                    <a:pt x="175425" y="170716"/>
                    <a:pt x="156003" y="151367"/>
                    <a:pt x="155746" y="127422"/>
                  </a:cubicBezTo>
                  <a:lnTo>
                    <a:pt x="155746" y="-386"/>
                  </a:lnTo>
                  <a:lnTo>
                    <a:pt x="-106" y="-386"/>
                  </a:lnTo>
                  <a:lnTo>
                    <a:pt x="-106" y="280792"/>
                  </a:lnTo>
                  <a:cubicBezTo>
                    <a:pt x="151" y="304736"/>
                    <a:pt x="19573" y="324085"/>
                    <a:pt x="43608" y="324341"/>
                  </a:cubicBezTo>
                  <a:lnTo>
                    <a:pt x="339158" y="324341"/>
                  </a:lnTo>
                  <a:lnTo>
                    <a:pt x="339158" y="1709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(3 people)">
  <p:cSld name="Team (3 people)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"/>
          <p:cNvSpPr/>
          <p:nvPr/>
        </p:nvSpPr>
        <p:spPr>
          <a:xfrm>
            <a:off x="0" y="0"/>
            <a:ext cx="9144000" cy="22194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6"/>
          <p:cNvSpPr txBox="1"/>
          <p:nvPr>
            <p:ph idx="1" type="body"/>
          </p:nvPr>
        </p:nvSpPr>
        <p:spPr>
          <a:xfrm>
            <a:off x="868212" y="3255721"/>
            <a:ext cx="17955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ontserrat"/>
              <a:buNone/>
              <a:defRPr b="1" i="0" sz="9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•"/>
              <a:defRPr b="1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•"/>
              <a:defRPr b="1" i="0" sz="1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48" name="Google Shape;348;p36"/>
          <p:cNvSpPr txBox="1"/>
          <p:nvPr>
            <p:ph idx="2" type="body"/>
          </p:nvPr>
        </p:nvSpPr>
        <p:spPr>
          <a:xfrm>
            <a:off x="867118" y="3424354"/>
            <a:ext cx="17955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23850" lvl="2" marL="13716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49" name="Google Shape;349;p36"/>
          <p:cNvSpPr txBox="1"/>
          <p:nvPr>
            <p:ph idx="3" type="body"/>
          </p:nvPr>
        </p:nvSpPr>
        <p:spPr>
          <a:xfrm>
            <a:off x="3675346" y="3255721"/>
            <a:ext cx="17955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ontserrat"/>
              <a:buNone/>
              <a:defRPr b="1" i="0" sz="9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•"/>
              <a:defRPr b="1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•"/>
              <a:defRPr b="1" i="0" sz="1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50" name="Google Shape;350;p36"/>
          <p:cNvSpPr txBox="1"/>
          <p:nvPr>
            <p:ph idx="4" type="body"/>
          </p:nvPr>
        </p:nvSpPr>
        <p:spPr>
          <a:xfrm>
            <a:off x="3675346" y="3424354"/>
            <a:ext cx="17955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23850" lvl="2" marL="13716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51" name="Google Shape;351;p36"/>
          <p:cNvSpPr/>
          <p:nvPr>
            <p:ph idx="5" type="pic"/>
          </p:nvPr>
        </p:nvSpPr>
        <p:spPr>
          <a:xfrm>
            <a:off x="3627895" y="1152456"/>
            <a:ext cx="1890600" cy="189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2" name="Google Shape;352;p36"/>
          <p:cNvSpPr txBox="1"/>
          <p:nvPr>
            <p:ph idx="6" type="body"/>
          </p:nvPr>
        </p:nvSpPr>
        <p:spPr>
          <a:xfrm>
            <a:off x="6477777" y="3255721"/>
            <a:ext cx="17955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ontserrat"/>
              <a:buNone/>
              <a:defRPr b="1" i="0" sz="9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•"/>
              <a:defRPr b="1" i="0" sz="1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•"/>
              <a:defRPr b="1" i="0" sz="1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•"/>
              <a:defRPr b="1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53" name="Google Shape;353;p36"/>
          <p:cNvSpPr txBox="1"/>
          <p:nvPr>
            <p:ph idx="7" type="body"/>
          </p:nvPr>
        </p:nvSpPr>
        <p:spPr>
          <a:xfrm>
            <a:off x="6476680" y="3424354"/>
            <a:ext cx="17955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23850" lvl="2" marL="13716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54" name="Google Shape;354;p36"/>
          <p:cNvSpPr/>
          <p:nvPr>
            <p:ph idx="8" type="pic"/>
          </p:nvPr>
        </p:nvSpPr>
        <p:spPr>
          <a:xfrm>
            <a:off x="6430325" y="1162254"/>
            <a:ext cx="1890600" cy="189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5" name="Google Shape;355;p36"/>
          <p:cNvSpPr/>
          <p:nvPr>
            <p:ph idx="9" type="pic"/>
          </p:nvPr>
        </p:nvSpPr>
        <p:spPr>
          <a:xfrm>
            <a:off x="820760" y="1162253"/>
            <a:ext cx="1890600" cy="189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6" name="Google Shape;356;p36"/>
          <p:cNvSpPr txBox="1"/>
          <p:nvPr>
            <p:ph type="title"/>
          </p:nvPr>
        </p:nvSpPr>
        <p:spPr>
          <a:xfrm>
            <a:off x="380661" y="384525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ExtraBold"/>
              <a:buNone/>
              <a:defRPr b="1" sz="1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57" name="Google Shape;357;p36"/>
          <p:cNvSpPr txBox="1"/>
          <p:nvPr>
            <p:ph idx="13" type="body"/>
          </p:nvPr>
        </p:nvSpPr>
        <p:spPr>
          <a:xfrm>
            <a:off x="6882263" y="4755638"/>
            <a:ext cx="1874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Team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60" name="Google Shape;360;p37"/>
          <p:cNvSpPr/>
          <p:nvPr/>
        </p:nvSpPr>
        <p:spPr>
          <a:xfrm>
            <a:off x="0" y="0"/>
            <a:ext cx="9144000" cy="25719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7"/>
          <p:cNvSpPr/>
          <p:nvPr>
            <p:ph idx="2" type="pic"/>
          </p:nvPr>
        </p:nvSpPr>
        <p:spPr>
          <a:xfrm>
            <a:off x="1317426" y="1415024"/>
            <a:ext cx="1470300" cy="148020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p37"/>
          <p:cNvSpPr/>
          <p:nvPr>
            <p:ph idx="3" type="pic"/>
          </p:nvPr>
        </p:nvSpPr>
        <p:spPr>
          <a:xfrm>
            <a:off x="3836789" y="1415024"/>
            <a:ext cx="1470300" cy="1480200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37"/>
          <p:cNvSpPr/>
          <p:nvPr>
            <p:ph idx="4" type="pic"/>
          </p:nvPr>
        </p:nvSpPr>
        <p:spPr>
          <a:xfrm>
            <a:off x="6344908" y="1415024"/>
            <a:ext cx="1470300" cy="1480200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Google Shape;364;p37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5" name="Google Shape;365;p37"/>
          <p:cNvSpPr txBox="1"/>
          <p:nvPr>
            <p:ph idx="5" type="body"/>
          </p:nvPr>
        </p:nvSpPr>
        <p:spPr>
          <a:xfrm>
            <a:off x="1317426" y="3004327"/>
            <a:ext cx="14703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85A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6" name="Google Shape;366;p37"/>
          <p:cNvSpPr txBox="1"/>
          <p:nvPr>
            <p:ph idx="6" type="body"/>
          </p:nvPr>
        </p:nvSpPr>
        <p:spPr>
          <a:xfrm>
            <a:off x="1317426" y="3216092"/>
            <a:ext cx="1470300" cy="1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7" name="Google Shape;367;p37"/>
          <p:cNvSpPr txBox="1"/>
          <p:nvPr>
            <p:ph idx="7" type="body"/>
          </p:nvPr>
        </p:nvSpPr>
        <p:spPr>
          <a:xfrm>
            <a:off x="3836789" y="3004327"/>
            <a:ext cx="14703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85A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37"/>
          <p:cNvSpPr txBox="1"/>
          <p:nvPr>
            <p:ph idx="8" type="body"/>
          </p:nvPr>
        </p:nvSpPr>
        <p:spPr>
          <a:xfrm>
            <a:off x="3836789" y="3216092"/>
            <a:ext cx="1470300" cy="1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9" name="Google Shape;369;p37"/>
          <p:cNvSpPr txBox="1"/>
          <p:nvPr>
            <p:ph idx="9" type="body"/>
          </p:nvPr>
        </p:nvSpPr>
        <p:spPr>
          <a:xfrm>
            <a:off x="6356151" y="3004327"/>
            <a:ext cx="14703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85A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0" name="Google Shape;370;p37"/>
          <p:cNvSpPr txBox="1"/>
          <p:nvPr>
            <p:ph idx="13" type="body"/>
          </p:nvPr>
        </p:nvSpPr>
        <p:spPr>
          <a:xfrm>
            <a:off x="6356151" y="3216092"/>
            <a:ext cx="1470300" cy="1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37"/>
          <p:cNvSpPr txBox="1"/>
          <p:nvPr>
            <p:ph idx="14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9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1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+ 3 columns text">
  <p:cSld name="Title, subtitle+ 3 columns tex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8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4" name="Google Shape;374;p38"/>
          <p:cNvSpPr txBox="1"/>
          <p:nvPr>
            <p:ph idx="1" type="body"/>
          </p:nvPr>
        </p:nvSpPr>
        <p:spPr>
          <a:xfrm>
            <a:off x="391553" y="1263387"/>
            <a:ext cx="2495400" cy="29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5" name="Google Shape;375;p38"/>
          <p:cNvSpPr txBox="1"/>
          <p:nvPr>
            <p:ph idx="2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6" name="Google Shape;376;p38"/>
          <p:cNvSpPr txBox="1"/>
          <p:nvPr>
            <p:ph idx="3" type="body"/>
          </p:nvPr>
        </p:nvSpPr>
        <p:spPr>
          <a:xfrm>
            <a:off x="6256898" y="1263301"/>
            <a:ext cx="2495400" cy="29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8575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38"/>
          <p:cNvSpPr txBox="1"/>
          <p:nvPr>
            <p:ph idx="4" type="body"/>
          </p:nvPr>
        </p:nvSpPr>
        <p:spPr>
          <a:xfrm>
            <a:off x="3324225" y="1263387"/>
            <a:ext cx="2495400" cy="29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8" name="Google Shape;378;p38"/>
          <p:cNvSpPr txBox="1"/>
          <p:nvPr>
            <p:ph idx="5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9" name="Google Shape;379;p38"/>
          <p:cNvSpPr txBox="1"/>
          <p:nvPr>
            <p:ph idx="6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+text box">
  <p:cSld name="Title, subtitle+text box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86" name="Google Shape;386;p40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7" name="Google Shape;387;p40"/>
          <p:cNvSpPr txBox="1"/>
          <p:nvPr>
            <p:ph idx="2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8" name="Google Shape;388;p40"/>
          <p:cNvSpPr txBox="1"/>
          <p:nvPr>
            <p:ph idx="3" type="body"/>
          </p:nvPr>
        </p:nvSpPr>
        <p:spPr>
          <a:xfrm>
            <a:off x="392622" y="1257172"/>
            <a:ext cx="8364300" cy="29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9" name="Google Shape;389;p40"/>
          <p:cNvSpPr txBox="1"/>
          <p:nvPr>
            <p:ph idx="4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2" name="Google Shape;392;p41"/>
          <p:cNvSpPr txBox="1"/>
          <p:nvPr>
            <p:ph idx="1" type="body"/>
          </p:nvPr>
        </p:nvSpPr>
        <p:spPr>
          <a:xfrm>
            <a:off x="393181" y="1054706"/>
            <a:ext cx="481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8975" wrap="square" tIns="0">
            <a:sp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41"/>
          <p:cNvSpPr txBox="1"/>
          <p:nvPr>
            <p:ph idx="2" type="body"/>
          </p:nvPr>
        </p:nvSpPr>
        <p:spPr>
          <a:xfrm>
            <a:off x="393181" y="1735888"/>
            <a:ext cx="481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8975" wrap="square" tIns="0">
            <a:sp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4" name="Google Shape;394;p41"/>
          <p:cNvSpPr txBox="1"/>
          <p:nvPr>
            <p:ph idx="3" type="body"/>
          </p:nvPr>
        </p:nvSpPr>
        <p:spPr>
          <a:xfrm>
            <a:off x="393181" y="2417069"/>
            <a:ext cx="481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8975" wrap="square" tIns="0">
            <a:sp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5" name="Google Shape;395;p41"/>
          <p:cNvSpPr txBox="1"/>
          <p:nvPr>
            <p:ph idx="4" type="body"/>
          </p:nvPr>
        </p:nvSpPr>
        <p:spPr>
          <a:xfrm>
            <a:off x="393181" y="3098252"/>
            <a:ext cx="481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8975" wrap="square" tIns="0">
            <a:sp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41"/>
          <p:cNvSpPr txBox="1"/>
          <p:nvPr>
            <p:ph idx="5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41"/>
          <p:cNvSpPr txBox="1"/>
          <p:nvPr>
            <p:ph idx="6" type="body"/>
          </p:nvPr>
        </p:nvSpPr>
        <p:spPr>
          <a:xfrm>
            <a:off x="874985" y="1100382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8" name="Google Shape;398;p41"/>
          <p:cNvSpPr txBox="1"/>
          <p:nvPr>
            <p:ph idx="7" type="body"/>
          </p:nvPr>
        </p:nvSpPr>
        <p:spPr>
          <a:xfrm>
            <a:off x="4578926" y="1054706"/>
            <a:ext cx="481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8975" wrap="square" tIns="0">
            <a:sp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41"/>
          <p:cNvSpPr txBox="1"/>
          <p:nvPr>
            <p:ph idx="8" type="body"/>
          </p:nvPr>
        </p:nvSpPr>
        <p:spPr>
          <a:xfrm>
            <a:off x="4578926" y="1735888"/>
            <a:ext cx="481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8975" wrap="square" tIns="0">
            <a:sp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41"/>
          <p:cNvSpPr txBox="1"/>
          <p:nvPr>
            <p:ph idx="9" type="body"/>
          </p:nvPr>
        </p:nvSpPr>
        <p:spPr>
          <a:xfrm>
            <a:off x="4578926" y="2417069"/>
            <a:ext cx="481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8975" wrap="square" tIns="0">
            <a:sp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41"/>
          <p:cNvSpPr txBox="1"/>
          <p:nvPr>
            <p:ph idx="13" type="body"/>
          </p:nvPr>
        </p:nvSpPr>
        <p:spPr>
          <a:xfrm>
            <a:off x="4578926" y="3098252"/>
            <a:ext cx="481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88975" wrap="square" tIns="0">
            <a:sp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41"/>
          <p:cNvSpPr txBox="1"/>
          <p:nvPr>
            <p:ph idx="14" type="body"/>
          </p:nvPr>
        </p:nvSpPr>
        <p:spPr>
          <a:xfrm>
            <a:off x="874985" y="1307180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921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3" name="Google Shape;403;p41"/>
          <p:cNvSpPr txBox="1"/>
          <p:nvPr>
            <p:ph idx="15" type="body"/>
          </p:nvPr>
        </p:nvSpPr>
        <p:spPr>
          <a:xfrm>
            <a:off x="874985" y="1786182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4" name="Google Shape;404;p41"/>
          <p:cNvSpPr txBox="1"/>
          <p:nvPr>
            <p:ph idx="16" type="body"/>
          </p:nvPr>
        </p:nvSpPr>
        <p:spPr>
          <a:xfrm>
            <a:off x="874985" y="1992980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921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5" name="Google Shape;405;p41"/>
          <p:cNvSpPr txBox="1"/>
          <p:nvPr>
            <p:ph idx="17" type="body"/>
          </p:nvPr>
        </p:nvSpPr>
        <p:spPr>
          <a:xfrm>
            <a:off x="874985" y="2479775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6" name="Google Shape;406;p41"/>
          <p:cNvSpPr txBox="1"/>
          <p:nvPr>
            <p:ph idx="18" type="body"/>
          </p:nvPr>
        </p:nvSpPr>
        <p:spPr>
          <a:xfrm>
            <a:off x="874985" y="2686574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921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7" name="Google Shape;407;p41"/>
          <p:cNvSpPr txBox="1"/>
          <p:nvPr>
            <p:ph idx="19" type="body"/>
          </p:nvPr>
        </p:nvSpPr>
        <p:spPr>
          <a:xfrm>
            <a:off x="874985" y="3149989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8" name="Google Shape;408;p41"/>
          <p:cNvSpPr txBox="1"/>
          <p:nvPr>
            <p:ph idx="20" type="body"/>
          </p:nvPr>
        </p:nvSpPr>
        <p:spPr>
          <a:xfrm>
            <a:off x="874985" y="3356787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921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9" name="Google Shape;409;p41"/>
          <p:cNvSpPr txBox="1"/>
          <p:nvPr>
            <p:ph idx="21" type="body"/>
          </p:nvPr>
        </p:nvSpPr>
        <p:spPr>
          <a:xfrm>
            <a:off x="5060422" y="1100382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0" name="Google Shape;410;p41"/>
          <p:cNvSpPr txBox="1"/>
          <p:nvPr>
            <p:ph idx="22" type="body"/>
          </p:nvPr>
        </p:nvSpPr>
        <p:spPr>
          <a:xfrm>
            <a:off x="5060422" y="1307180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921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1" name="Google Shape;411;p41"/>
          <p:cNvSpPr txBox="1"/>
          <p:nvPr>
            <p:ph idx="23" type="body"/>
          </p:nvPr>
        </p:nvSpPr>
        <p:spPr>
          <a:xfrm>
            <a:off x="5060422" y="1786182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p41"/>
          <p:cNvSpPr txBox="1"/>
          <p:nvPr>
            <p:ph idx="24" type="body"/>
          </p:nvPr>
        </p:nvSpPr>
        <p:spPr>
          <a:xfrm>
            <a:off x="5060422" y="1992980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921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p41"/>
          <p:cNvSpPr txBox="1"/>
          <p:nvPr>
            <p:ph idx="25" type="body"/>
          </p:nvPr>
        </p:nvSpPr>
        <p:spPr>
          <a:xfrm>
            <a:off x="5060422" y="2479775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p41"/>
          <p:cNvSpPr txBox="1"/>
          <p:nvPr>
            <p:ph idx="26" type="body"/>
          </p:nvPr>
        </p:nvSpPr>
        <p:spPr>
          <a:xfrm>
            <a:off x="5060422" y="2686574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921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p41"/>
          <p:cNvSpPr txBox="1"/>
          <p:nvPr>
            <p:ph idx="27" type="body"/>
          </p:nvPr>
        </p:nvSpPr>
        <p:spPr>
          <a:xfrm>
            <a:off x="5060422" y="3149989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6" name="Google Shape;416;p41"/>
          <p:cNvSpPr txBox="1"/>
          <p:nvPr>
            <p:ph idx="28" type="body"/>
          </p:nvPr>
        </p:nvSpPr>
        <p:spPr>
          <a:xfrm>
            <a:off x="5060422" y="3356787"/>
            <a:ext cx="3606300" cy="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92100" lvl="0" marL="457200" marR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A5900"/>
              </a:buClr>
              <a:buSzPts val="10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4166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7" name="Google Shape;417;p41"/>
          <p:cNvSpPr txBox="1"/>
          <p:nvPr>
            <p:ph idx="29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Empty slide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2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20" name="Google Shape;420;p42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+2 topic, 2 text boxes">
  <p:cSld name="Title, subtitle+2 topic, 2 text boxes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3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23" name="Google Shape;423;p43"/>
          <p:cNvSpPr txBox="1"/>
          <p:nvPr>
            <p:ph idx="1" type="body"/>
          </p:nvPr>
        </p:nvSpPr>
        <p:spPr>
          <a:xfrm>
            <a:off x="392622" y="1263387"/>
            <a:ext cx="83643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4" name="Google Shape;424;p43"/>
          <p:cNvSpPr txBox="1"/>
          <p:nvPr>
            <p:ph idx="2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5" name="Google Shape;425;p43"/>
          <p:cNvSpPr txBox="1"/>
          <p:nvPr>
            <p:ph idx="3" type="body"/>
          </p:nvPr>
        </p:nvSpPr>
        <p:spPr>
          <a:xfrm>
            <a:off x="392622" y="1492775"/>
            <a:ext cx="83643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6" name="Google Shape;426;p43"/>
          <p:cNvSpPr txBox="1"/>
          <p:nvPr>
            <p:ph idx="4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7" name="Google Shape;427;p43"/>
          <p:cNvSpPr txBox="1"/>
          <p:nvPr>
            <p:ph idx="5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8" name="Google Shape;428;p43"/>
          <p:cNvSpPr txBox="1"/>
          <p:nvPr>
            <p:ph idx="6" type="body"/>
          </p:nvPr>
        </p:nvSpPr>
        <p:spPr>
          <a:xfrm>
            <a:off x="392622" y="2906719"/>
            <a:ext cx="83643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9" name="Google Shape;429;p43"/>
          <p:cNvSpPr txBox="1"/>
          <p:nvPr>
            <p:ph idx="7" type="body"/>
          </p:nvPr>
        </p:nvSpPr>
        <p:spPr>
          <a:xfrm>
            <a:off x="392622" y="3136107"/>
            <a:ext cx="83643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ullet spaces">
  <p:cSld name="2 bullet spaces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4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32" name="Google Shape;432;p44"/>
          <p:cNvSpPr/>
          <p:nvPr/>
        </p:nvSpPr>
        <p:spPr>
          <a:xfrm>
            <a:off x="4124" y="-1155"/>
            <a:ext cx="4572000" cy="462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4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44"/>
          <p:cNvSpPr txBox="1"/>
          <p:nvPr>
            <p:ph idx="2" type="body"/>
          </p:nvPr>
        </p:nvSpPr>
        <p:spPr>
          <a:xfrm>
            <a:off x="4945390" y="387795"/>
            <a:ext cx="3811200" cy="3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3048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2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5" name="Google Shape;435;p44"/>
          <p:cNvSpPr txBox="1"/>
          <p:nvPr>
            <p:ph idx="3" type="body"/>
          </p:nvPr>
        </p:nvSpPr>
        <p:spPr>
          <a:xfrm>
            <a:off x="407101" y="1263388"/>
            <a:ext cx="3811200" cy="30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3048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6" name="Google Shape;436;p44"/>
          <p:cNvSpPr txBox="1"/>
          <p:nvPr>
            <p:ph idx="4" type="body"/>
          </p:nvPr>
        </p:nvSpPr>
        <p:spPr>
          <a:xfrm>
            <a:off x="391553" y="390633"/>
            <a:ext cx="3826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7" name="Google Shape;437;p44"/>
          <p:cNvSpPr txBox="1"/>
          <p:nvPr>
            <p:ph idx="5" type="subTitle"/>
          </p:nvPr>
        </p:nvSpPr>
        <p:spPr>
          <a:xfrm>
            <a:off x="392622" y="674805"/>
            <a:ext cx="3826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+bullet spaces">
  <p:cSld name="1_Title+bullet spaces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5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40" name="Google Shape;440;p45"/>
          <p:cNvSpPr/>
          <p:nvPr/>
        </p:nvSpPr>
        <p:spPr>
          <a:xfrm>
            <a:off x="389700" y="674259"/>
            <a:ext cx="1207200" cy="12072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5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2" name="Google Shape;442;p45"/>
          <p:cNvSpPr txBox="1"/>
          <p:nvPr>
            <p:ph idx="2" type="body"/>
          </p:nvPr>
        </p:nvSpPr>
        <p:spPr>
          <a:xfrm>
            <a:off x="388983" y="389250"/>
            <a:ext cx="83643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3" name="Google Shape;443;p45"/>
          <p:cNvSpPr txBox="1"/>
          <p:nvPr>
            <p:ph idx="3" type="body"/>
          </p:nvPr>
        </p:nvSpPr>
        <p:spPr>
          <a:xfrm>
            <a:off x="1677429" y="673894"/>
            <a:ext cx="7074000" cy="16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0">
            <a:noAutofit/>
          </a:bodyPr>
          <a:lstStyle>
            <a:lvl1pPr indent="-3048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2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4" name="Google Shape;444;p45"/>
          <p:cNvSpPr/>
          <p:nvPr/>
        </p:nvSpPr>
        <p:spPr>
          <a:xfrm>
            <a:off x="389700" y="2801402"/>
            <a:ext cx="1207200" cy="12072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5"/>
          <p:cNvSpPr txBox="1"/>
          <p:nvPr>
            <p:ph idx="4" type="body"/>
          </p:nvPr>
        </p:nvSpPr>
        <p:spPr>
          <a:xfrm>
            <a:off x="390016" y="2516393"/>
            <a:ext cx="83643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6" name="Google Shape;446;p45"/>
          <p:cNvSpPr txBox="1"/>
          <p:nvPr>
            <p:ph idx="5" type="body"/>
          </p:nvPr>
        </p:nvSpPr>
        <p:spPr>
          <a:xfrm>
            <a:off x="1677429" y="2801036"/>
            <a:ext cx="7074000" cy="16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0" wrap="square" tIns="0">
            <a:noAutofit/>
          </a:bodyPr>
          <a:lstStyle>
            <a:lvl1pPr indent="-3048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2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+bullet spaces">
  <p:cSld name="Title+bullet spaces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49" name="Google Shape;449;p46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0" name="Google Shape;450;p46"/>
          <p:cNvSpPr txBox="1"/>
          <p:nvPr>
            <p:ph idx="2" type="body"/>
          </p:nvPr>
        </p:nvSpPr>
        <p:spPr>
          <a:xfrm>
            <a:off x="388825" y="389250"/>
            <a:ext cx="83643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1" name="Google Shape;451;p46"/>
          <p:cNvSpPr txBox="1"/>
          <p:nvPr>
            <p:ph idx="3" type="body"/>
          </p:nvPr>
        </p:nvSpPr>
        <p:spPr>
          <a:xfrm>
            <a:off x="388825" y="613736"/>
            <a:ext cx="8368200" cy="16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Autofit/>
          </a:bodyPr>
          <a:lstStyle>
            <a:lvl1pPr indent="-3048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2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2" name="Google Shape;452;p46"/>
          <p:cNvSpPr txBox="1"/>
          <p:nvPr>
            <p:ph idx="4" type="body"/>
          </p:nvPr>
        </p:nvSpPr>
        <p:spPr>
          <a:xfrm>
            <a:off x="388825" y="2516393"/>
            <a:ext cx="83643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3" name="Google Shape;453;p46"/>
          <p:cNvSpPr txBox="1"/>
          <p:nvPr>
            <p:ph idx="5" type="body"/>
          </p:nvPr>
        </p:nvSpPr>
        <p:spPr>
          <a:xfrm>
            <a:off x="388825" y="2740879"/>
            <a:ext cx="8368200" cy="16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3048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2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+ 3 columns text">
  <p:cSld name="Title, subtitle+ 3 columns tex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7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56" name="Google Shape;456;p47"/>
          <p:cNvSpPr txBox="1"/>
          <p:nvPr>
            <p:ph idx="1" type="body"/>
          </p:nvPr>
        </p:nvSpPr>
        <p:spPr>
          <a:xfrm>
            <a:off x="391553" y="1263387"/>
            <a:ext cx="2495400" cy="29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7" name="Google Shape;457;p47"/>
          <p:cNvSpPr txBox="1"/>
          <p:nvPr>
            <p:ph idx="2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8" name="Google Shape;458;p47"/>
          <p:cNvSpPr txBox="1"/>
          <p:nvPr>
            <p:ph idx="3" type="body"/>
          </p:nvPr>
        </p:nvSpPr>
        <p:spPr>
          <a:xfrm>
            <a:off x="6256898" y="1263301"/>
            <a:ext cx="2495400" cy="29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8575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9" name="Google Shape;459;p47"/>
          <p:cNvSpPr txBox="1"/>
          <p:nvPr>
            <p:ph idx="4" type="body"/>
          </p:nvPr>
        </p:nvSpPr>
        <p:spPr>
          <a:xfrm>
            <a:off x="3324225" y="1263387"/>
            <a:ext cx="2495400" cy="29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0" name="Google Shape;460;p47"/>
          <p:cNvSpPr txBox="1"/>
          <p:nvPr>
            <p:ph idx="5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1" name="Google Shape;461;p47"/>
          <p:cNvSpPr txBox="1"/>
          <p:nvPr>
            <p:ph idx="6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bullet spaces">
  <p:cSld name="Text+bullet spaces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64" name="Google Shape;464;p48"/>
          <p:cNvSpPr/>
          <p:nvPr/>
        </p:nvSpPr>
        <p:spPr>
          <a:xfrm>
            <a:off x="0" y="1"/>
            <a:ext cx="4572000" cy="462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8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6" name="Google Shape;466;p48"/>
          <p:cNvSpPr txBox="1"/>
          <p:nvPr>
            <p:ph idx="2" type="body"/>
          </p:nvPr>
        </p:nvSpPr>
        <p:spPr>
          <a:xfrm>
            <a:off x="400604" y="1263387"/>
            <a:ext cx="3811200" cy="29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7" name="Google Shape;467;p48"/>
          <p:cNvSpPr txBox="1"/>
          <p:nvPr>
            <p:ph idx="3" type="body"/>
          </p:nvPr>
        </p:nvSpPr>
        <p:spPr>
          <a:xfrm>
            <a:off x="4945390" y="387795"/>
            <a:ext cx="3811200" cy="3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3048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2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8" name="Google Shape;468;p48"/>
          <p:cNvSpPr txBox="1"/>
          <p:nvPr>
            <p:ph idx="4" type="body"/>
          </p:nvPr>
        </p:nvSpPr>
        <p:spPr>
          <a:xfrm>
            <a:off x="391553" y="390633"/>
            <a:ext cx="3826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9" name="Google Shape;469;p48"/>
          <p:cNvSpPr txBox="1"/>
          <p:nvPr>
            <p:ph idx="5" type="subTitle"/>
          </p:nvPr>
        </p:nvSpPr>
        <p:spPr>
          <a:xfrm>
            <a:off x="392622" y="674805"/>
            <a:ext cx="3826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e + text">
  <p:cSld name="Pie + text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9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72" name="Google Shape;472;p49"/>
          <p:cNvSpPr/>
          <p:nvPr>
            <p:ph idx="2" type="chart"/>
          </p:nvPr>
        </p:nvSpPr>
        <p:spPr>
          <a:xfrm>
            <a:off x="795216" y="1382914"/>
            <a:ext cx="3519000" cy="26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3" name="Google Shape;473;p49"/>
          <p:cNvSpPr txBox="1"/>
          <p:nvPr>
            <p:ph idx="1" type="body"/>
          </p:nvPr>
        </p:nvSpPr>
        <p:spPr>
          <a:xfrm>
            <a:off x="4349186" y="3374725"/>
            <a:ext cx="425400" cy="340500"/>
          </a:xfrm>
          <a:prstGeom prst="rect">
            <a:avLst/>
          </a:prstGeom>
          <a:solidFill>
            <a:srgbClr val="F9C68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4" name="Google Shape;474;p49"/>
          <p:cNvSpPr txBox="1"/>
          <p:nvPr>
            <p:ph idx="3" type="body"/>
          </p:nvPr>
        </p:nvSpPr>
        <p:spPr>
          <a:xfrm>
            <a:off x="4349186" y="2799013"/>
            <a:ext cx="425400" cy="340500"/>
          </a:xfrm>
          <a:prstGeom prst="rect">
            <a:avLst/>
          </a:prstGeom>
          <a:solidFill>
            <a:srgbClr val="FFA31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5" name="Google Shape;475;p49"/>
          <p:cNvSpPr txBox="1"/>
          <p:nvPr>
            <p:ph idx="4" type="body"/>
          </p:nvPr>
        </p:nvSpPr>
        <p:spPr>
          <a:xfrm>
            <a:off x="4349186" y="2223300"/>
            <a:ext cx="425400" cy="340500"/>
          </a:xfrm>
          <a:prstGeom prst="rect">
            <a:avLst/>
          </a:prstGeom>
          <a:solidFill>
            <a:srgbClr val="FF7D2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6" name="Google Shape;476;p49"/>
          <p:cNvSpPr txBox="1"/>
          <p:nvPr>
            <p:ph idx="5" type="body"/>
          </p:nvPr>
        </p:nvSpPr>
        <p:spPr>
          <a:xfrm>
            <a:off x="4349186" y="1647587"/>
            <a:ext cx="425400" cy="340500"/>
          </a:xfrm>
          <a:prstGeom prst="rect">
            <a:avLst/>
          </a:prstGeom>
          <a:solidFill>
            <a:srgbClr val="F94D0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49"/>
          <p:cNvSpPr txBox="1"/>
          <p:nvPr>
            <p:ph idx="6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8" name="Google Shape;478;p49"/>
          <p:cNvSpPr txBox="1"/>
          <p:nvPr>
            <p:ph idx="7" type="body"/>
          </p:nvPr>
        </p:nvSpPr>
        <p:spPr>
          <a:xfrm>
            <a:off x="4868466" y="1602946"/>
            <a:ext cx="348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3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9" name="Google Shape;479;p49"/>
          <p:cNvSpPr txBox="1"/>
          <p:nvPr>
            <p:ph idx="8" type="body"/>
          </p:nvPr>
        </p:nvSpPr>
        <p:spPr>
          <a:xfrm>
            <a:off x="4868466" y="2178659"/>
            <a:ext cx="348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3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0" name="Google Shape;480;p49"/>
          <p:cNvSpPr txBox="1"/>
          <p:nvPr>
            <p:ph idx="9" type="body"/>
          </p:nvPr>
        </p:nvSpPr>
        <p:spPr>
          <a:xfrm>
            <a:off x="4868466" y="2754371"/>
            <a:ext cx="348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3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1" name="Google Shape;481;p49"/>
          <p:cNvSpPr txBox="1"/>
          <p:nvPr>
            <p:ph idx="13" type="body"/>
          </p:nvPr>
        </p:nvSpPr>
        <p:spPr>
          <a:xfrm>
            <a:off x="4868466" y="3330084"/>
            <a:ext cx="348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3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2" name="Google Shape;482;p49"/>
          <p:cNvSpPr txBox="1"/>
          <p:nvPr>
            <p:ph idx="14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FA59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3" name="Google Shape;483;p49"/>
          <p:cNvSpPr txBox="1"/>
          <p:nvPr>
            <p:ph idx="15" type="subTitle"/>
          </p:nvPr>
        </p:nvSpPr>
        <p:spPr>
          <a:xfrm>
            <a:off x="392622" y="684744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 diagram + bullets">
  <p:cSld name="Column diagram + bullets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0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86" name="Google Shape;486;p50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7" name="Google Shape;487;p50"/>
          <p:cNvSpPr/>
          <p:nvPr/>
        </p:nvSpPr>
        <p:spPr>
          <a:xfrm>
            <a:off x="1007242" y="1545625"/>
            <a:ext cx="3303000" cy="2567100"/>
          </a:xfrm>
          <a:prstGeom prst="rect">
            <a:avLst/>
          </a:prstGeom>
          <a:solidFill>
            <a:schemeClr val="lt2">
              <a:alpha val="368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0"/>
          <p:cNvSpPr/>
          <p:nvPr/>
        </p:nvSpPr>
        <p:spPr>
          <a:xfrm>
            <a:off x="4495337" y="1374110"/>
            <a:ext cx="3638100" cy="2738400"/>
          </a:xfrm>
          <a:prstGeom prst="rect">
            <a:avLst/>
          </a:prstGeom>
          <a:solidFill>
            <a:srgbClr val="E7E6E6">
              <a:alpha val="3686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0"/>
          <p:cNvSpPr/>
          <p:nvPr/>
        </p:nvSpPr>
        <p:spPr>
          <a:xfrm>
            <a:off x="1007242" y="1374176"/>
            <a:ext cx="3303000" cy="342900"/>
          </a:xfrm>
          <a:prstGeom prst="rect">
            <a:avLst/>
          </a:prstGeom>
          <a:solidFill>
            <a:srgbClr val="F85A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85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0"/>
          <p:cNvSpPr/>
          <p:nvPr>
            <p:ph idx="2" type="chart"/>
          </p:nvPr>
        </p:nvSpPr>
        <p:spPr>
          <a:xfrm>
            <a:off x="1007242" y="1724294"/>
            <a:ext cx="3303000" cy="23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1" name="Google Shape;491;p50"/>
          <p:cNvSpPr txBox="1"/>
          <p:nvPr>
            <p:ph idx="3" type="body"/>
          </p:nvPr>
        </p:nvSpPr>
        <p:spPr>
          <a:xfrm>
            <a:off x="1141753" y="1446804"/>
            <a:ext cx="30171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2" name="Google Shape;492;p50"/>
          <p:cNvSpPr txBox="1"/>
          <p:nvPr>
            <p:ph idx="4" type="body"/>
          </p:nvPr>
        </p:nvSpPr>
        <p:spPr>
          <a:xfrm>
            <a:off x="4644526" y="1505906"/>
            <a:ext cx="3339600" cy="24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Autofit/>
          </a:bodyPr>
          <a:lstStyle>
            <a:lvl1pPr indent="-29845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1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3" name="Google Shape;493;p50"/>
          <p:cNvSpPr txBox="1"/>
          <p:nvPr>
            <p:ph idx="5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4" name="Google Shape;494;p50"/>
          <p:cNvSpPr txBox="1"/>
          <p:nvPr>
            <p:ph idx="6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Pies + two bullet spaces">
  <p:cSld name="Two Pies + two bullet spaces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1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97" name="Google Shape;497;p51"/>
          <p:cNvSpPr/>
          <p:nvPr/>
        </p:nvSpPr>
        <p:spPr>
          <a:xfrm>
            <a:off x="1472549" y="1265159"/>
            <a:ext cx="1977300" cy="1440000"/>
          </a:xfrm>
          <a:prstGeom prst="rect">
            <a:avLst/>
          </a:prstGeom>
          <a:solidFill>
            <a:schemeClr val="lt2">
              <a:alpha val="368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1"/>
          <p:cNvSpPr/>
          <p:nvPr/>
        </p:nvSpPr>
        <p:spPr>
          <a:xfrm>
            <a:off x="3562120" y="1487690"/>
            <a:ext cx="4118700" cy="1217400"/>
          </a:xfrm>
          <a:prstGeom prst="rect">
            <a:avLst/>
          </a:prstGeom>
          <a:solidFill>
            <a:schemeClr val="lt2">
              <a:alpha val="368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1"/>
          <p:cNvSpPr/>
          <p:nvPr/>
        </p:nvSpPr>
        <p:spPr>
          <a:xfrm>
            <a:off x="3562121" y="1265159"/>
            <a:ext cx="4118700" cy="230700"/>
          </a:xfrm>
          <a:prstGeom prst="rect">
            <a:avLst/>
          </a:prstGeom>
          <a:solidFill>
            <a:srgbClr val="F85A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85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1"/>
          <p:cNvSpPr/>
          <p:nvPr>
            <p:ph idx="2" type="chart"/>
          </p:nvPr>
        </p:nvSpPr>
        <p:spPr>
          <a:xfrm>
            <a:off x="1475771" y="1282949"/>
            <a:ext cx="1974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1" name="Google Shape;501;p51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2" name="Google Shape;502;p51"/>
          <p:cNvSpPr txBox="1"/>
          <p:nvPr>
            <p:ph idx="3" type="body"/>
          </p:nvPr>
        </p:nvSpPr>
        <p:spPr>
          <a:xfrm>
            <a:off x="3567512" y="1281141"/>
            <a:ext cx="40137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3" name="Google Shape;503;p51"/>
          <p:cNvSpPr txBox="1"/>
          <p:nvPr>
            <p:ph idx="4" type="body"/>
          </p:nvPr>
        </p:nvSpPr>
        <p:spPr>
          <a:xfrm>
            <a:off x="3567511" y="1545289"/>
            <a:ext cx="4013700" cy="10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54000" spcFirstLastPara="1" rIns="68575" wrap="square" tIns="0">
            <a:noAutofit/>
          </a:bodyPr>
          <a:lstStyle>
            <a:lvl1pPr indent="-279400" lvl="0" marL="457200" marR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4" name="Google Shape;504;p51"/>
          <p:cNvSpPr/>
          <p:nvPr/>
        </p:nvSpPr>
        <p:spPr>
          <a:xfrm>
            <a:off x="1472549" y="2905115"/>
            <a:ext cx="1977300" cy="1440000"/>
          </a:xfrm>
          <a:prstGeom prst="rect">
            <a:avLst/>
          </a:prstGeom>
          <a:solidFill>
            <a:schemeClr val="lt2">
              <a:alpha val="368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1"/>
          <p:cNvSpPr/>
          <p:nvPr/>
        </p:nvSpPr>
        <p:spPr>
          <a:xfrm>
            <a:off x="3562120" y="3127646"/>
            <a:ext cx="4118700" cy="1217400"/>
          </a:xfrm>
          <a:prstGeom prst="rect">
            <a:avLst/>
          </a:prstGeom>
          <a:solidFill>
            <a:schemeClr val="lt2">
              <a:alpha val="368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1"/>
          <p:cNvSpPr/>
          <p:nvPr/>
        </p:nvSpPr>
        <p:spPr>
          <a:xfrm>
            <a:off x="3562121" y="2905115"/>
            <a:ext cx="4118700" cy="230700"/>
          </a:xfrm>
          <a:prstGeom prst="rect">
            <a:avLst/>
          </a:prstGeom>
          <a:solidFill>
            <a:srgbClr val="F85A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85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1"/>
          <p:cNvSpPr/>
          <p:nvPr>
            <p:ph idx="5" type="chart"/>
          </p:nvPr>
        </p:nvSpPr>
        <p:spPr>
          <a:xfrm>
            <a:off x="1475771" y="2922905"/>
            <a:ext cx="1974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8" name="Google Shape;508;p51"/>
          <p:cNvSpPr txBox="1"/>
          <p:nvPr>
            <p:ph idx="6" type="body"/>
          </p:nvPr>
        </p:nvSpPr>
        <p:spPr>
          <a:xfrm>
            <a:off x="3567512" y="2921097"/>
            <a:ext cx="40137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9" name="Google Shape;509;p51"/>
          <p:cNvSpPr txBox="1"/>
          <p:nvPr>
            <p:ph idx="7" type="body"/>
          </p:nvPr>
        </p:nvSpPr>
        <p:spPr>
          <a:xfrm>
            <a:off x="3567511" y="3185245"/>
            <a:ext cx="4013700" cy="10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54000" spcFirstLastPara="1" rIns="68575" wrap="square" tIns="0">
            <a:noAutofit/>
          </a:bodyPr>
          <a:lstStyle>
            <a:lvl1pPr indent="-279400" lvl="0" marL="457200" marR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0" name="Google Shape;510;p51"/>
          <p:cNvSpPr txBox="1"/>
          <p:nvPr>
            <p:ph idx="8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1" name="Google Shape;511;p51"/>
          <p:cNvSpPr txBox="1"/>
          <p:nvPr>
            <p:ph idx="9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 diagram + text">
  <p:cSld name="Column diagram + text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2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14" name="Google Shape;514;p52"/>
          <p:cNvSpPr/>
          <p:nvPr>
            <p:ph idx="2" type="chart"/>
          </p:nvPr>
        </p:nvSpPr>
        <p:spPr>
          <a:xfrm>
            <a:off x="4821060" y="727073"/>
            <a:ext cx="3849000" cy="3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5" name="Google Shape;515;p52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6" name="Google Shape;516;p52"/>
          <p:cNvSpPr txBox="1"/>
          <p:nvPr>
            <p:ph idx="3" type="body"/>
          </p:nvPr>
        </p:nvSpPr>
        <p:spPr>
          <a:xfrm>
            <a:off x="400604" y="1263387"/>
            <a:ext cx="3811200" cy="29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7" name="Google Shape;517;p52"/>
          <p:cNvSpPr txBox="1"/>
          <p:nvPr>
            <p:ph idx="4" type="body"/>
          </p:nvPr>
        </p:nvSpPr>
        <p:spPr>
          <a:xfrm>
            <a:off x="391553" y="390633"/>
            <a:ext cx="3826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8" name="Google Shape;518;p52"/>
          <p:cNvSpPr txBox="1"/>
          <p:nvPr>
            <p:ph idx="5" type="subTitle"/>
          </p:nvPr>
        </p:nvSpPr>
        <p:spPr>
          <a:xfrm>
            <a:off x="392622" y="674805"/>
            <a:ext cx="3826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A59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rizontal column diagram + text">
  <p:cSld name="Horizontal column diagram + text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3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21" name="Google Shape;521;p53"/>
          <p:cNvSpPr/>
          <p:nvPr>
            <p:ph idx="2" type="chart"/>
          </p:nvPr>
        </p:nvSpPr>
        <p:spPr>
          <a:xfrm>
            <a:off x="393863" y="2576504"/>
            <a:ext cx="8358600" cy="18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2" name="Google Shape;522;p53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3" name="Google Shape;523;p53"/>
          <p:cNvSpPr txBox="1"/>
          <p:nvPr>
            <p:ph idx="3" type="body"/>
          </p:nvPr>
        </p:nvSpPr>
        <p:spPr>
          <a:xfrm>
            <a:off x="4572000" y="405870"/>
            <a:ext cx="4185000" cy="18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4" name="Google Shape;524;p53"/>
          <p:cNvSpPr txBox="1"/>
          <p:nvPr>
            <p:ph idx="4" type="body"/>
          </p:nvPr>
        </p:nvSpPr>
        <p:spPr>
          <a:xfrm>
            <a:off x="391553" y="390633"/>
            <a:ext cx="3826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5" name="Google Shape;525;p53"/>
          <p:cNvSpPr txBox="1"/>
          <p:nvPr>
            <p:ph idx="5" type="subTitle"/>
          </p:nvPr>
        </p:nvSpPr>
        <p:spPr>
          <a:xfrm>
            <a:off x="392622" y="674805"/>
            <a:ext cx="3826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A59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diagrams + two bullet spaces">
  <p:cSld name="Two Column diagrams + two bullet spaces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4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28" name="Google Shape;528;p54"/>
          <p:cNvSpPr/>
          <p:nvPr/>
        </p:nvSpPr>
        <p:spPr>
          <a:xfrm>
            <a:off x="1126646" y="1452966"/>
            <a:ext cx="3058800" cy="3171300"/>
          </a:xfrm>
          <a:prstGeom prst="rect">
            <a:avLst/>
          </a:prstGeom>
          <a:solidFill>
            <a:schemeClr val="lt2">
              <a:alpha val="368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4"/>
          <p:cNvSpPr/>
          <p:nvPr/>
        </p:nvSpPr>
        <p:spPr>
          <a:xfrm>
            <a:off x="1668874" y="1278885"/>
            <a:ext cx="1974300" cy="342900"/>
          </a:xfrm>
          <a:prstGeom prst="rect">
            <a:avLst/>
          </a:prstGeom>
          <a:solidFill>
            <a:srgbClr val="F85A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85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4"/>
          <p:cNvSpPr/>
          <p:nvPr/>
        </p:nvSpPr>
        <p:spPr>
          <a:xfrm>
            <a:off x="1669679" y="1621772"/>
            <a:ext cx="1974300" cy="149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4"/>
          <p:cNvSpPr/>
          <p:nvPr>
            <p:ph idx="2" type="chart"/>
          </p:nvPr>
        </p:nvSpPr>
        <p:spPr>
          <a:xfrm>
            <a:off x="1668875" y="1704644"/>
            <a:ext cx="1974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p54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3" name="Google Shape;533;p54"/>
          <p:cNvSpPr txBox="1"/>
          <p:nvPr>
            <p:ph idx="3" type="body"/>
          </p:nvPr>
        </p:nvSpPr>
        <p:spPr>
          <a:xfrm>
            <a:off x="1668873" y="1352231"/>
            <a:ext cx="19695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4" name="Google Shape;534;p54"/>
          <p:cNvSpPr txBox="1"/>
          <p:nvPr>
            <p:ph idx="4" type="body"/>
          </p:nvPr>
        </p:nvSpPr>
        <p:spPr>
          <a:xfrm>
            <a:off x="1265780" y="3222920"/>
            <a:ext cx="27804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85750" lvl="0" marL="457200" marR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900"/>
              <a:buFont typeface="Arial"/>
              <a:buChar char="•"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5" name="Google Shape;535;p54"/>
          <p:cNvSpPr/>
          <p:nvPr/>
        </p:nvSpPr>
        <p:spPr>
          <a:xfrm>
            <a:off x="4975135" y="1452966"/>
            <a:ext cx="3058800" cy="3171300"/>
          </a:xfrm>
          <a:prstGeom prst="rect">
            <a:avLst/>
          </a:prstGeom>
          <a:solidFill>
            <a:schemeClr val="lt2">
              <a:alpha val="368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54"/>
          <p:cNvSpPr/>
          <p:nvPr/>
        </p:nvSpPr>
        <p:spPr>
          <a:xfrm>
            <a:off x="5517362" y="1278885"/>
            <a:ext cx="1974300" cy="342900"/>
          </a:xfrm>
          <a:prstGeom prst="rect">
            <a:avLst/>
          </a:prstGeom>
          <a:solidFill>
            <a:srgbClr val="F85A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85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54"/>
          <p:cNvSpPr/>
          <p:nvPr/>
        </p:nvSpPr>
        <p:spPr>
          <a:xfrm>
            <a:off x="5518168" y="1621772"/>
            <a:ext cx="1974300" cy="149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54"/>
          <p:cNvSpPr/>
          <p:nvPr>
            <p:ph idx="5" type="chart"/>
          </p:nvPr>
        </p:nvSpPr>
        <p:spPr>
          <a:xfrm>
            <a:off x="5517363" y="1704644"/>
            <a:ext cx="1974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9" name="Google Shape;539;p54"/>
          <p:cNvSpPr txBox="1"/>
          <p:nvPr>
            <p:ph idx="6" type="body"/>
          </p:nvPr>
        </p:nvSpPr>
        <p:spPr>
          <a:xfrm>
            <a:off x="5517362" y="1352231"/>
            <a:ext cx="19695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0" name="Google Shape;540;p54"/>
          <p:cNvSpPr txBox="1"/>
          <p:nvPr>
            <p:ph idx="7" type="body"/>
          </p:nvPr>
        </p:nvSpPr>
        <p:spPr>
          <a:xfrm>
            <a:off x="5114269" y="3222920"/>
            <a:ext cx="27804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85750" lvl="0" marL="457200" marR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900"/>
              <a:buFont typeface="Arial"/>
              <a:buChar char="•"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1" name="Google Shape;541;p54"/>
          <p:cNvSpPr txBox="1"/>
          <p:nvPr>
            <p:ph idx="8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2" name="Google Shape;542;p54"/>
          <p:cNvSpPr txBox="1"/>
          <p:nvPr>
            <p:ph idx="9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chart + text">
  <p:cSld name="Table chart + text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5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45" name="Google Shape;545;p55"/>
          <p:cNvSpPr/>
          <p:nvPr>
            <p:ph idx="2" type="tbl"/>
          </p:nvPr>
        </p:nvSpPr>
        <p:spPr>
          <a:xfrm>
            <a:off x="4572000" y="770467"/>
            <a:ext cx="4185000" cy="31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6" name="Google Shape;546;p55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7" name="Google Shape;547;p55"/>
          <p:cNvSpPr txBox="1"/>
          <p:nvPr>
            <p:ph idx="3" type="body"/>
          </p:nvPr>
        </p:nvSpPr>
        <p:spPr>
          <a:xfrm>
            <a:off x="400604" y="1263387"/>
            <a:ext cx="3811200" cy="29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8" name="Google Shape;548;p55"/>
          <p:cNvSpPr txBox="1"/>
          <p:nvPr>
            <p:ph idx="4" type="body"/>
          </p:nvPr>
        </p:nvSpPr>
        <p:spPr>
          <a:xfrm>
            <a:off x="391553" y="390633"/>
            <a:ext cx="3826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9" name="Google Shape;549;p55"/>
          <p:cNvSpPr txBox="1"/>
          <p:nvPr>
            <p:ph idx="5" type="subTitle"/>
          </p:nvPr>
        </p:nvSpPr>
        <p:spPr>
          <a:xfrm>
            <a:off x="392622" y="674805"/>
            <a:ext cx="3826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A59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chart + bulets">
  <p:cSld name="Table chart + bulets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6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52" name="Google Shape;552;p56"/>
          <p:cNvSpPr/>
          <p:nvPr>
            <p:ph idx="2" type="tbl"/>
          </p:nvPr>
        </p:nvSpPr>
        <p:spPr>
          <a:xfrm>
            <a:off x="4647010" y="756802"/>
            <a:ext cx="4110000" cy="3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3" name="Google Shape;553;p56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4" name="Google Shape;554;p56"/>
          <p:cNvSpPr txBox="1"/>
          <p:nvPr>
            <p:ph idx="3" type="body"/>
          </p:nvPr>
        </p:nvSpPr>
        <p:spPr>
          <a:xfrm>
            <a:off x="407101" y="1263388"/>
            <a:ext cx="3811200" cy="30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3048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2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5" name="Google Shape;555;p56"/>
          <p:cNvSpPr txBox="1"/>
          <p:nvPr>
            <p:ph idx="4" type="body"/>
          </p:nvPr>
        </p:nvSpPr>
        <p:spPr>
          <a:xfrm>
            <a:off x="391553" y="390633"/>
            <a:ext cx="3826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6" name="Google Shape;556;p56"/>
          <p:cNvSpPr txBox="1"/>
          <p:nvPr>
            <p:ph idx="5" type="subTitle"/>
          </p:nvPr>
        </p:nvSpPr>
        <p:spPr>
          <a:xfrm>
            <a:off x="392622" y="674805"/>
            <a:ext cx="3826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A59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rizontal table chart + text">
  <p:cSld name="Horizontal table chart + text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7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59" name="Google Shape;559;p57"/>
          <p:cNvSpPr/>
          <p:nvPr>
            <p:ph idx="2" type="tbl"/>
          </p:nvPr>
        </p:nvSpPr>
        <p:spPr>
          <a:xfrm>
            <a:off x="386954" y="2571750"/>
            <a:ext cx="8370000" cy="18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0" name="Google Shape;560;p57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1" name="Google Shape;561;p57"/>
          <p:cNvSpPr txBox="1"/>
          <p:nvPr>
            <p:ph idx="3" type="body"/>
          </p:nvPr>
        </p:nvSpPr>
        <p:spPr>
          <a:xfrm>
            <a:off x="4572000" y="405870"/>
            <a:ext cx="4185000" cy="18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2" name="Google Shape;562;p57"/>
          <p:cNvSpPr txBox="1"/>
          <p:nvPr>
            <p:ph idx="4" type="body"/>
          </p:nvPr>
        </p:nvSpPr>
        <p:spPr>
          <a:xfrm>
            <a:off x="391553" y="390633"/>
            <a:ext cx="3826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3" name="Google Shape;563;p57"/>
          <p:cNvSpPr txBox="1"/>
          <p:nvPr>
            <p:ph idx="5" type="subTitle"/>
          </p:nvPr>
        </p:nvSpPr>
        <p:spPr>
          <a:xfrm>
            <a:off x="392622" y="674805"/>
            <a:ext cx="3826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A59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8"/>
          <p:cNvSpPr/>
          <p:nvPr/>
        </p:nvSpPr>
        <p:spPr>
          <a:xfrm>
            <a:off x="0" y="1677625"/>
            <a:ext cx="9144000" cy="20616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58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67" name="Google Shape;567;p58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8" name="Google Shape;568;p58"/>
          <p:cNvSpPr txBox="1"/>
          <p:nvPr>
            <p:ph idx="2" type="body"/>
          </p:nvPr>
        </p:nvSpPr>
        <p:spPr>
          <a:xfrm rot="-5400000">
            <a:off x="1113010" y="2319668"/>
            <a:ext cx="9075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9" name="Google Shape;569;p58"/>
          <p:cNvSpPr txBox="1"/>
          <p:nvPr>
            <p:ph idx="3" type="body"/>
          </p:nvPr>
        </p:nvSpPr>
        <p:spPr>
          <a:xfrm rot="-5400000">
            <a:off x="617072" y="2488832"/>
            <a:ext cx="14052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0" name="Google Shape;570;p58"/>
          <p:cNvSpPr txBox="1"/>
          <p:nvPr>
            <p:ph idx="4" type="body"/>
          </p:nvPr>
        </p:nvSpPr>
        <p:spPr>
          <a:xfrm rot="-5400000">
            <a:off x="2141710" y="2319668"/>
            <a:ext cx="9075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1" name="Google Shape;571;p58"/>
          <p:cNvSpPr txBox="1"/>
          <p:nvPr>
            <p:ph idx="5" type="body"/>
          </p:nvPr>
        </p:nvSpPr>
        <p:spPr>
          <a:xfrm rot="-5400000">
            <a:off x="1645772" y="2488832"/>
            <a:ext cx="14052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2" name="Google Shape;572;p58"/>
          <p:cNvSpPr txBox="1"/>
          <p:nvPr>
            <p:ph idx="6" type="body"/>
          </p:nvPr>
        </p:nvSpPr>
        <p:spPr>
          <a:xfrm rot="-5400000">
            <a:off x="3196787" y="2319668"/>
            <a:ext cx="9075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3" name="Google Shape;573;p58"/>
          <p:cNvSpPr txBox="1"/>
          <p:nvPr>
            <p:ph idx="7" type="body"/>
          </p:nvPr>
        </p:nvSpPr>
        <p:spPr>
          <a:xfrm rot="-5400000">
            <a:off x="2700848" y="2488832"/>
            <a:ext cx="14052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4" name="Google Shape;574;p58"/>
          <p:cNvSpPr txBox="1"/>
          <p:nvPr>
            <p:ph idx="8" type="body"/>
          </p:nvPr>
        </p:nvSpPr>
        <p:spPr>
          <a:xfrm rot="-5400000">
            <a:off x="4271646" y="2319668"/>
            <a:ext cx="9075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5" name="Google Shape;575;p58"/>
          <p:cNvSpPr txBox="1"/>
          <p:nvPr>
            <p:ph idx="9" type="body"/>
          </p:nvPr>
        </p:nvSpPr>
        <p:spPr>
          <a:xfrm rot="-5400000">
            <a:off x="3775708" y="2488832"/>
            <a:ext cx="14052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6" name="Google Shape;576;p58"/>
          <p:cNvSpPr txBox="1"/>
          <p:nvPr>
            <p:ph idx="13" type="body"/>
          </p:nvPr>
        </p:nvSpPr>
        <p:spPr>
          <a:xfrm rot="-5400000">
            <a:off x="5320128" y="2319668"/>
            <a:ext cx="9075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7" name="Google Shape;577;p58"/>
          <p:cNvSpPr txBox="1"/>
          <p:nvPr>
            <p:ph idx="14" type="body"/>
          </p:nvPr>
        </p:nvSpPr>
        <p:spPr>
          <a:xfrm rot="-5400000">
            <a:off x="4824190" y="2488832"/>
            <a:ext cx="14052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8" name="Google Shape;578;p58"/>
          <p:cNvSpPr txBox="1"/>
          <p:nvPr>
            <p:ph idx="15" type="body"/>
          </p:nvPr>
        </p:nvSpPr>
        <p:spPr>
          <a:xfrm rot="-5400000">
            <a:off x="6388394" y="2319668"/>
            <a:ext cx="9075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9" name="Google Shape;579;p58"/>
          <p:cNvSpPr txBox="1"/>
          <p:nvPr>
            <p:ph idx="16" type="body"/>
          </p:nvPr>
        </p:nvSpPr>
        <p:spPr>
          <a:xfrm rot="-5400000">
            <a:off x="5892455" y="2488832"/>
            <a:ext cx="14052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0" name="Google Shape;580;p58"/>
          <p:cNvSpPr txBox="1"/>
          <p:nvPr>
            <p:ph idx="17" type="body"/>
          </p:nvPr>
        </p:nvSpPr>
        <p:spPr>
          <a:xfrm rot="-5400000">
            <a:off x="7443470" y="2319668"/>
            <a:ext cx="9075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1" name="Google Shape;581;p58"/>
          <p:cNvSpPr txBox="1"/>
          <p:nvPr>
            <p:ph idx="18" type="body"/>
          </p:nvPr>
        </p:nvSpPr>
        <p:spPr>
          <a:xfrm rot="-5400000">
            <a:off x="6947532" y="2488832"/>
            <a:ext cx="14052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2" name="Google Shape;582;p58"/>
          <p:cNvSpPr/>
          <p:nvPr/>
        </p:nvSpPr>
        <p:spPr>
          <a:xfrm>
            <a:off x="1389006" y="1623295"/>
            <a:ext cx="6366000" cy="93900"/>
          </a:xfrm>
          <a:prstGeom prst="rect">
            <a:avLst/>
          </a:prstGeom>
          <a:solidFill>
            <a:srgbClr val="FFB08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58"/>
          <p:cNvSpPr txBox="1"/>
          <p:nvPr>
            <p:ph idx="19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4" name="Google Shape;584;p58"/>
          <p:cNvSpPr txBox="1"/>
          <p:nvPr>
            <p:ph idx="20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terfall (GANTT)">
  <p:cSld name="Waterfall (GANTT)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9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87" name="Google Shape;587;p59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8" name="Google Shape;588;p59"/>
          <p:cNvSpPr txBox="1"/>
          <p:nvPr>
            <p:ph idx="2" type="body"/>
          </p:nvPr>
        </p:nvSpPr>
        <p:spPr>
          <a:xfrm>
            <a:off x="405331" y="1498398"/>
            <a:ext cx="16365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9" name="Google Shape;589;p59"/>
          <p:cNvSpPr txBox="1"/>
          <p:nvPr>
            <p:ph idx="3" type="body"/>
          </p:nvPr>
        </p:nvSpPr>
        <p:spPr>
          <a:xfrm>
            <a:off x="2510027" y="1498398"/>
            <a:ext cx="20619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0" name="Google Shape;590;p59"/>
          <p:cNvSpPr txBox="1"/>
          <p:nvPr>
            <p:ph idx="4" type="body"/>
          </p:nvPr>
        </p:nvSpPr>
        <p:spPr>
          <a:xfrm>
            <a:off x="4873696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1" name="Google Shape;591;p59"/>
          <p:cNvSpPr txBox="1"/>
          <p:nvPr>
            <p:ph idx="5" type="body"/>
          </p:nvPr>
        </p:nvSpPr>
        <p:spPr>
          <a:xfrm>
            <a:off x="5278023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2" name="Google Shape;592;p59"/>
          <p:cNvSpPr txBox="1"/>
          <p:nvPr>
            <p:ph idx="6" type="body"/>
          </p:nvPr>
        </p:nvSpPr>
        <p:spPr>
          <a:xfrm>
            <a:off x="5682350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3" name="Google Shape;593;p59"/>
          <p:cNvSpPr txBox="1"/>
          <p:nvPr>
            <p:ph idx="7" type="body"/>
          </p:nvPr>
        </p:nvSpPr>
        <p:spPr>
          <a:xfrm>
            <a:off x="6086678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4" name="Google Shape;594;p59"/>
          <p:cNvSpPr txBox="1"/>
          <p:nvPr>
            <p:ph idx="8" type="body"/>
          </p:nvPr>
        </p:nvSpPr>
        <p:spPr>
          <a:xfrm>
            <a:off x="6491005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5" name="Google Shape;595;p59"/>
          <p:cNvSpPr txBox="1"/>
          <p:nvPr>
            <p:ph idx="9" type="body"/>
          </p:nvPr>
        </p:nvSpPr>
        <p:spPr>
          <a:xfrm>
            <a:off x="6895332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6" name="Google Shape;596;p59"/>
          <p:cNvSpPr txBox="1"/>
          <p:nvPr>
            <p:ph idx="13" type="body"/>
          </p:nvPr>
        </p:nvSpPr>
        <p:spPr>
          <a:xfrm>
            <a:off x="7299659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7" name="Google Shape;597;p59"/>
          <p:cNvSpPr txBox="1"/>
          <p:nvPr>
            <p:ph idx="14" type="body"/>
          </p:nvPr>
        </p:nvSpPr>
        <p:spPr>
          <a:xfrm>
            <a:off x="7703987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8" name="Google Shape;598;p59"/>
          <p:cNvSpPr txBox="1"/>
          <p:nvPr>
            <p:ph idx="15" type="body"/>
          </p:nvPr>
        </p:nvSpPr>
        <p:spPr>
          <a:xfrm>
            <a:off x="8108314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9" name="Google Shape;599;p59"/>
          <p:cNvSpPr txBox="1"/>
          <p:nvPr>
            <p:ph idx="16" type="body"/>
          </p:nvPr>
        </p:nvSpPr>
        <p:spPr>
          <a:xfrm>
            <a:off x="8512641" y="1498398"/>
            <a:ext cx="1896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0" name="Google Shape;600;p59"/>
          <p:cNvSpPr txBox="1"/>
          <p:nvPr>
            <p:ph idx="17" type="body"/>
          </p:nvPr>
        </p:nvSpPr>
        <p:spPr>
          <a:xfrm>
            <a:off x="405331" y="1899708"/>
            <a:ext cx="16365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1" name="Google Shape;601;p59"/>
          <p:cNvSpPr txBox="1"/>
          <p:nvPr>
            <p:ph idx="18" type="body"/>
          </p:nvPr>
        </p:nvSpPr>
        <p:spPr>
          <a:xfrm>
            <a:off x="2497021" y="1899708"/>
            <a:ext cx="20751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2" name="Google Shape;602;p59"/>
          <p:cNvSpPr txBox="1"/>
          <p:nvPr>
            <p:ph idx="19" type="body"/>
          </p:nvPr>
        </p:nvSpPr>
        <p:spPr>
          <a:xfrm>
            <a:off x="405331" y="2352195"/>
            <a:ext cx="16365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3" name="Google Shape;603;p59"/>
          <p:cNvSpPr txBox="1"/>
          <p:nvPr>
            <p:ph idx="20" type="body"/>
          </p:nvPr>
        </p:nvSpPr>
        <p:spPr>
          <a:xfrm>
            <a:off x="2497021" y="2352195"/>
            <a:ext cx="20751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4" name="Google Shape;604;p59"/>
          <p:cNvSpPr txBox="1"/>
          <p:nvPr>
            <p:ph idx="21" type="body"/>
          </p:nvPr>
        </p:nvSpPr>
        <p:spPr>
          <a:xfrm>
            <a:off x="405331" y="2818822"/>
            <a:ext cx="16365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5" name="Google Shape;605;p59"/>
          <p:cNvSpPr txBox="1"/>
          <p:nvPr>
            <p:ph idx="22" type="body"/>
          </p:nvPr>
        </p:nvSpPr>
        <p:spPr>
          <a:xfrm>
            <a:off x="2497021" y="2818822"/>
            <a:ext cx="20751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6" name="Google Shape;606;p59"/>
          <p:cNvSpPr txBox="1"/>
          <p:nvPr>
            <p:ph idx="23" type="body"/>
          </p:nvPr>
        </p:nvSpPr>
        <p:spPr>
          <a:xfrm>
            <a:off x="405331" y="3278378"/>
            <a:ext cx="16365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7" name="Google Shape;607;p59"/>
          <p:cNvSpPr txBox="1"/>
          <p:nvPr>
            <p:ph idx="24" type="body"/>
          </p:nvPr>
        </p:nvSpPr>
        <p:spPr>
          <a:xfrm>
            <a:off x="2497021" y="3278378"/>
            <a:ext cx="2075100" cy="1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8" name="Google Shape;608;p59"/>
          <p:cNvSpPr txBox="1"/>
          <p:nvPr>
            <p:ph idx="25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9" name="Google Shape;609;p59"/>
          <p:cNvSpPr txBox="1"/>
          <p:nvPr>
            <p:ph idx="26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les funnel">
  <p:cSld name="Sales funnel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0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12" name="Google Shape;612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88691" y="3561664"/>
            <a:ext cx="6412414" cy="45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73315" y="1509670"/>
            <a:ext cx="6054943" cy="43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73315" y="2021710"/>
            <a:ext cx="6054943" cy="44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89946" y="2542790"/>
            <a:ext cx="6267029" cy="44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31490" y="3064386"/>
            <a:ext cx="6267029" cy="42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04" y="1509671"/>
            <a:ext cx="2864411" cy="2501586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60"/>
          <p:cNvSpPr txBox="1"/>
          <p:nvPr>
            <p:ph idx="1" type="body"/>
          </p:nvPr>
        </p:nvSpPr>
        <p:spPr>
          <a:xfrm>
            <a:off x="4078435" y="1506162"/>
            <a:ext cx="3979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60"/>
          <p:cNvSpPr txBox="1"/>
          <p:nvPr>
            <p:ph idx="2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0" name="Google Shape;620;p60"/>
          <p:cNvSpPr txBox="1"/>
          <p:nvPr>
            <p:ph idx="3" type="body"/>
          </p:nvPr>
        </p:nvSpPr>
        <p:spPr>
          <a:xfrm>
            <a:off x="3827969" y="2013057"/>
            <a:ext cx="3979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60"/>
          <p:cNvSpPr txBox="1"/>
          <p:nvPr>
            <p:ph idx="4" type="body"/>
          </p:nvPr>
        </p:nvSpPr>
        <p:spPr>
          <a:xfrm>
            <a:off x="3622229" y="2549228"/>
            <a:ext cx="3979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60"/>
          <p:cNvSpPr txBox="1"/>
          <p:nvPr>
            <p:ph idx="5" type="body"/>
          </p:nvPr>
        </p:nvSpPr>
        <p:spPr>
          <a:xfrm>
            <a:off x="3372847" y="3060460"/>
            <a:ext cx="3979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60"/>
          <p:cNvSpPr txBox="1"/>
          <p:nvPr>
            <p:ph idx="6" type="body"/>
          </p:nvPr>
        </p:nvSpPr>
        <p:spPr>
          <a:xfrm>
            <a:off x="3061120" y="3571693"/>
            <a:ext cx="3979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7500" spcFirstLastPara="1" rIns="0" wrap="square" tIns="0">
            <a:noAutofit/>
          </a:bodyPr>
          <a:lstStyle>
            <a:lvl1pPr indent="-228600" lvl="0" marL="457200" marR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60"/>
          <p:cNvSpPr txBox="1"/>
          <p:nvPr>
            <p:ph idx="7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5" name="Google Shape;625;p60"/>
          <p:cNvSpPr txBox="1"/>
          <p:nvPr>
            <p:ph idx="8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+ 3 columns text+ index">
  <p:cSld name="Title, subtitle+ 3 columns text+ index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1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28" name="Google Shape;628;p61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9" name="Google Shape;629;p61"/>
          <p:cNvSpPr txBox="1"/>
          <p:nvPr>
            <p:ph idx="2" type="body"/>
          </p:nvPr>
        </p:nvSpPr>
        <p:spPr>
          <a:xfrm>
            <a:off x="850117" y="1418030"/>
            <a:ext cx="21870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5400" u="none" cap="none" strike="noStrike">
                <a:solidFill>
                  <a:srgbClr val="000000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0" name="Google Shape;630;p61"/>
          <p:cNvSpPr txBox="1"/>
          <p:nvPr>
            <p:ph idx="3" type="body"/>
          </p:nvPr>
        </p:nvSpPr>
        <p:spPr>
          <a:xfrm>
            <a:off x="850117" y="2573592"/>
            <a:ext cx="21870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1" name="Google Shape;631;p61"/>
          <p:cNvSpPr txBox="1"/>
          <p:nvPr>
            <p:ph idx="4" type="body"/>
          </p:nvPr>
        </p:nvSpPr>
        <p:spPr>
          <a:xfrm>
            <a:off x="850117" y="2840964"/>
            <a:ext cx="21870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2" name="Google Shape;632;p61"/>
          <p:cNvSpPr txBox="1"/>
          <p:nvPr>
            <p:ph idx="5" type="body"/>
          </p:nvPr>
        </p:nvSpPr>
        <p:spPr>
          <a:xfrm>
            <a:off x="3478540" y="1418030"/>
            <a:ext cx="21870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5400" u="none" cap="none" strike="noStrike">
                <a:solidFill>
                  <a:srgbClr val="000000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3" name="Google Shape;633;p61"/>
          <p:cNvSpPr txBox="1"/>
          <p:nvPr>
            <p:ph idx="6" type="body"/>
          </p:nvPr>
        </p:nvSpPr>
        <p:spPr>
          <a:xfrm>
            <a:off x="3478540" y="2573592"/>
            <a:ext cx="21870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4" name="Google Shape;634;p61"/>
          <p:cNvSpPr txBox="1"/>
          <p:nvPr>
            <p:ph idx="7" type="body"/>
          </p:nvPr>
        </p:nvSpPr>
        <p:spPr>
          <a:xfrm>
            <a:off x="3478540" y="2840964"/>
            <a:ext cx="21870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5" name="Google Shape;635;p61"/>
          <p:cNvSpPr txBox="1"/>
          <p:nvPr>
            <p:ph idx="8" type="body"/>
          </p:nvPr>
        </p:nvSpPr>
        <p:spPr>
          <a:xfrm>
            <a:off x="6106964" y="1418030"/>
            <a:ext cx="21870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5400" u="none" cap="none" strike="noStrike">
                <a:solidFill>
                  <a:srgbClr val="000000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6" name="Google Shape;636;p61"/>
          <p:cNvSpPr txBox="1"/>
          <p:nvPr>
            <p:ph idx="9" type="body"/>
          </p:nvPr>
        </p:nvSpPr>
        <p:spPr>
          <a:xfrm>
            <a:off x="6106964" y="2573592"/>
            <a:ext cx="21870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7" name="Google Shape;637;p61"/>
          <p:cNvSpPr txBox="1"/>
          <p:nvPr>
            <p:ph idx="13" type="body"/>
          </p:nvPr>
        </p:nvSpPr>
        <p:spPr>
          <a:xfrm>
            <a:off x="6106964" y="2840964"/>
            <a:ext cx="21870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8" name="Google Shape;638;p61"/>
          <p:cNvSpPr txBox="1"/>
          <p:nvPr>
            <p:ph idx="14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9" name="Google Shape;639;p61"/>
          <p:cNvSpPr txBox="1"/>
          <p:nvPr>
            <p:ph idx="15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+ 3 columns text+ icons">
  <p:cSld name="Title, subtitle+ 3 columns text+ icons"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2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42" name="Google Shape;642;p62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3" name="Google Shape;643;p62"/>
          <p:cNvSpPr txBox="1"/>
          <p:nvPr>
            <p:ph idx="2" type="body"/>
          </p:nvPr>
        </p:nvSpPr>
        <p:spPr>
          <a:xfrm>
            <a:off x="850117" y="2704402"/>
            <a:ext cx="21870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4" name="Google Shape;644;p62"/>
          <p:cNvSpPr txBox="1"/>
          <p:nvPr>
            <p:ph idx="3" type="body"/>
          </p:nvPr>
        </p:nvSpPr>
        <p:spPr>
          <a:xfrm>
            <a:off x="850117" y="2971774"/>
            <a:ext cx="21870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5" name="Google Shape;645;p62"/>
          <p:cNvSpPr txBox="1"/>
          <p:nvPr>
            <p:ph idx="4" type="body"/>
          </p:nvPr>
        </p:nvSpPr>
        <p:spPr>
          <a:xfrm>
            <a:off x="3478540" y="2704402"/>
            <a:ext cx="21870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6" name="Google Shape;646;p62"/>
          <p:cNvSpPr txBox="1"/>
          <p:nvPr>
            <p:ph idx="5" type="body"/>
          </p:nvPr>
        </p:nvSpPr>
        <p:spPr>
          <a:xfrm>
            <a:off x="3478540" y="2971774"/>
            <a:ext cx="21870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7" name="Google Shape;647;p62"/>
          <p:cNvSpPr txBox="1"/>
          <p:nvPr>
            <p:ph idx="6" type="body"/>
          </p:nvPr>
        </p:nvSpPr>
        <p:spPr>
          <a:xfrm>
            <a:off x="6106964" y="2704402"/>
            <a:ext cx="21870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F85A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8" name="Google Shape;648;p62"/>
          <p:cNvSpPr txBox="1"/>
          <p:nvPr>
            <p:ph idx="7" type="body"/>
          </p:nvPr>
        </p:nvSpPr>
        <p:spPr>
          <a:xfrm>
            <a:off x="6106964" y="2971774"/>
            <a:ext cx="21870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9" name="Google Shape;649;p62"/>
          <p:cNvSpPr txBox="1"/>
          <p:nvPr>
            <p:ph idx="8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0" name="Google Shape;650;p62"/>
          <p:cNvSpPr txBox="1"/>
          <p:nvPr>
            <p:ph idx="9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e + bullets">
  <p:cSld name="Pie + bullets"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3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53" name="Google Shape;653;p63"/>
          <p:cNvSpPr/>
          <p:nvPr/>
        </p:nvSpPr>
        <p:spPr>
          <a:xfrm>
            <a:off x="1007242" y="1545625"/>
            <a:ext cx="3303000" cy="2567100"/>
          </a:xfrm>
          <a:prstGeom prst="rect">
            <a:avLst/>
          </a:prstGeom>
          <a:solidFill>
            <a:schemeClr val="lt2">
              <a:alpha val="3686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3"/>
          <p:cNvSpPr/>
          <p:nvPr/>
        </p:nvSpPr>
        <p:spPr>
          <a:xfrm>
            <a:off x="4495337" y="1374110"/>
            <a:ext cx="3638100" cy="2738400"/>
          </a:xfrm>
          <a:prstGeom prst="rect">
            <a:avLst/>
          </a:prstGeom>
          <a:solidFill>
            <a:srgbClr val="E7E6E6">
              <a:alpha val="3686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3"/>
          <p:cNvSpPr/>
          <p:nvPr/>
        </p:nvSpPr>
        <p:spPr>
          <a:xfrm>
            <a:off x="1007242" y="1374176"/>
            <a:ext cx="3303000" cy="342900"/>
          </a:xfrm>
          <a:prstGeom prst="rect">
            <a:avLst/>
          </a:prstGeom>
          <a:solidFill>
            <a:srgbClr val="F85A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85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3"/>
          <p:cNvSpPr/>
          <p:nvPr>
            <p:ph idx="2" type="chart"/>
          </p:nvPr>
        </p:nvSpPr>
        <p:spPr>
          <a:xfrm>
            <a:off x="1007242" y="1724294"/>
            <a:ext cx="3303000" cy="23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7" name="Google Shape;657;p63"/>
          <p:cNvSpPr txBox="1"/>
          <p:nvPr>
            <p:ph idx="1" type="body"/>
          </p:nvPr>
        </p:nvSpPr>
        <p:spPr>
          <a:xfrm>
            <a:off x="6883173" y="4764254"/>
            <a:ext cx="18738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-228600" lvl="0" marL="45720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8" name="Google Shape;658;p63"/>
          <p:cNvSpPr txBox="1"/>
          <p:nvPr>
            <p:ph idx="3" type="body"/>
          </p:nvPr>
        </p:nvSpPr>
        <p:spPr>
          <a:xfrm>
            <a:off x="1141753" y="1446804"/>
            <a:ext cx="30171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9" name="Google Shape;659;p63"/>
          <p:cNvSpPr txBox="1"/>
          <p:nvPr>
            <p:ph idx="4" type="body"/>
          </p:nvPr>
        </p:nvSpPr>
        <p:spPr>
          <a:xfrm>
            <a:off x="4644526" y="1505906"/>
            <a:ext cx="3339600" cy="24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Autofit/>
          </a:bodyPr>
          <a:lstStyle>
            <a:lvl1pPr indent="-298450" lvl="0" marL="457200" marR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1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0" name="Google Shape;660;p63"/>
          <p:cNvSpPr txBox="1"/>
          <p:nvPr>
            <p:ph idx="5" type="body"/>
          </p:nvPr>
        </p:nvSpPr>
        <p:spPr>
          <a:xfrm>
            <a:off x="391553" y="390633"/>
            <a:ext cx="7233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5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1" name="Google Shape;661;p63"/>
          <p:cNvSpPr txBox="1"/>
          <p:nvPr>
            <p:ph idx="6" type="subTitle"/>
          </p:nvPr>
        </p:nvSpPr>
        <p:spPr>
          <a:xfrm>
            <a:off x="392622" y="674805"/>
            <a:ext cx="7232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85A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brary">
  <p:cSld name="Library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4"/>
          <p:cNvSpPr txBox="1"/>
          <p:nvPr>
            <p:ph type="ctrTitle"/>
          </p:nvPr>
        </p:nvSpPr>
        <p:spPr>
          <a:xfrm>
            <a:off x="386954" y="333773"/>
            <a:ext cx="41850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337500" wrap="square" tIns="3427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ExtraBold"/>
              <a:buNone/>
              <a:defRPr b="1" i="0" sz="15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5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6" name="Google Shape;666;p6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7" name="Google Shape;667;p65"/>
          <p:cNvSpPr txBox="1"/>
          <p:nvPr>
            <p:ph idx="12" type="sldNum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B8D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58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0.xml"/><Relationship Id="rId28" Type="http://schemas.openxmlformats.org/officeDocument/2006/relationships/theme" Target="../theme/theme3.xml"/><Relationship Id="rId27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91969" y="385575"/>
            <a:ext cx="83538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  <a:defRPr b="1" i="0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91931" y="1099800"/>
            <a:ext cx="83538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9845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●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9845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○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9845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■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9845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●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9845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○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9845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■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9845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●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9845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○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9845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nter"/>
              <a:buChar char="■"/>
              <a:defRPr b="0" i="0" sz="11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42">
          <p15:clr>
            <a:srgbClr val="A4A3A4"/>
          </p15:clr>
        </p15:guide>
        <p15:guide id="2" pos="2880">
          <p15:clr>
            <a:srgbClr val="A4A3A4"/>
          </p15:clr>
        </p15:guide>
        <p15:guide id="3" pos="244">
          <p15:clr>
            <a:srgbClr val="A4A3A4"/>
          </p15:clr>
        </p15:guide>
        <p15:guide id="4" pos="5516">
          <p15:clr>
            <a:srgbClr val="A4A3A4"/>
          </p15:clr>
        </p15:guide>
        <p15:guide id="5" orient="horz" pos="2913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9"/>
          <p:cNvSpPr/>
          <p:nvPr/>
        </p:nvSpPr>
        <p:spPr>
          <a:xfrm>
            <a:off x="1" y="4624388"/>
            <a:ext cx="9144000" cy="540000"/>
          </a:xfrm>
          <a:prstGeom prst="rect">
            <a:avLst/>
          </a:prstGeom>
          <a:solidFill>
            <a:srgbClr val="131C2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9"/>
          <p:cNvSpPr txBox="1"/>
          <p:nvPr>
            <p:ph idx="12" type="sldNum"/>
          </p:nvPr>
        </p:nvSpPr>
        <p:spPr>
          <a:xfrm>
            <a:off x="4301725" y="4631805"/>
            <a:ext cx="540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83" name="Google Shape;383;p3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89333" y="4818787"/>
            <a:ext cx="1201356" cy="1512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44">
          <p15:clr>
            <a:srgbClr val="A4A3A4"/>
          </p15:clr>
        </p15:guide>
        <p15:guide id="2" pos="5516">
          <p15:clr>
            <a:srgbClr val="A4A3A4"/>
          </p15:clr>
        </p15:guide>
        <p15:guide id="3" pos="2880">
          <p15:clr>
            <a:srgbClr val="A4A3A4"/>
          </p15:clr>
        </p15:guide>
        <p15:guide id="4" orient="horz" pos="2913">
          <p15:clr>
            <a:srgbClr val="A4A3A4"/>
          </p15:clr>
        </p15:guide>
        <p15:guide id="5" orient="horz" pos="24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53.png"/><Relationship Id="rId5" Type="http://schemas.openxmlformats.org/officeDocument/2006/relationships/image" Target="../media/image41.png"/><Relationship Id="rId6" Type="http://schemas.openxmlformats.org/officeDocument/2006/relationships/image" Target="../media/image37.png"/><Relationship Id="rId7" Type="http://schemas.openxmlformats.org/officeDocument/2006/relationships/image" Target="../media/image52.png"/><Relationship Id="rId8" Type="http://schemas.openxmlformats.org/officeDocument/2006/relationships/image" Target="../media/image39.png"/><Relationship Id="rId11" Type="http://schemas.openxmlformats.org/officeDocument/2006/relationships/image" Target="../media/image50.png"/><Relationship Id="rId10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9.png"/><Relationship Id="rId9" Type="http://schemas.openxmlformats.org/officeDocument/2006/relationships/image" Target="../media/image20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10.png"/><Relationship Id="rId11" Type="http://schemas.openxmlformats.org/officeDocument/2006/relationships/image" Target="../media/image17.png"/><Relationship Id="rId10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openxmlformats.org/officeDocument/2006/relationships/image" Target="../media/image19.png"/><Relationship Id="rId15" Type="http://schemas.openxmlformats.org/officeDocument/2006/relationships/image" Target="../media/image47.png"/><Relationship Id="rId14" Type="http://schemas.openxmlformats.org/officeDocument/2006/relationships/image" Target="../media/image51.png"/><Relationship Id="rId16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5" Type="http://schemas.openxmlformats.org/officeDocument/2006/relationships/image" Target="../media/image40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34.png"/><Relationship Id="rId5" Type="http://schemas.openxmlformats.org/officeDocument/2006/relationships/image" Target="../media/image4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34.png"/><Relationship Id="rId5" Type="http://schemas.openxmlformats.org/officeDocument/2006/relationships/image" Target="../media/image18.png"/><Relationship Id="rId6" Type="http://schemas.openxmlformats.org/officeDocument/2006/relationships/image" Target="../media/image4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30.png"/><Relationship Id="rId7" Type="http://schemas.openxmlformats.org/officeDocument/2006/relationships/image" Target="../media/image27.png"/><Relationship Id="rId8" Type="http://schemas.openxmlformats.org/officeDocument/2006/relationships/image" Target="../media/image13.png"/><Relationship Id="rId11" Type="http://schemas.openxmlformats.org/officeDocument/2006/relationships/image" Target="../media/image35.png"/><Relationship Id="rId10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6"/>
          <p:cNvSpPr txBox="1"/>
          <p:nvPr>
            <p:ph type="ctrTitle"/>
          </p:nvPr>
        </p:nvSpPr>
        <p:spPr>
          <a:xfrm>
            <a:off x="565970" y="2469619"/>
            <a:ext cx="68415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ru" sz="4500"/>
              <a:t>AUTODOC</a:t>
            </a:r>
            <a:endParaRPr sz="4500"/>
          </a:p>
        </p:txBody>
      </p:sp>
      <p:sp>
        <p:nvSpPr>
          <p:cNvPr id="674" name="Google Shape;674;p66"/>
          <p:cNvSpPr txBox="1"/>
          <p:nvPr/>
        </p:nvSpPr>
        <p:spPr>
          <a:xfrm>
            <a:off x="160150" y="3433800"/>
            <a:ext cx="74961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</a:pPr>
            <a:r>
              <a:rPr b="1" lang="ru" sz="1700">
                <a:solidFill>
                  <a:srgbClr val="131C20"/>
                </a:solidFill>
                <a:latin typeface="Montserrat"/>
                <a:ea typeface="Montserrat"/>
                <a:cs typeface="Montserrat"/>
                <a:sym typeface="Montserrat"/>
              </a:rPr>
              <a:t>Unlocking Efficiency at Scale: Supply Chain Analytics and TCT </a:t>
            </a:r>
            <a:endParaRPr b="1" sz="1700">
              <a:solidFill>
                <a:srgbClr val="131C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5"/>
          <p:cNvSpPr/>
          <p:nvPr/>
        </p:nvSpPr>
        <p:spPr>
          <a:xfrm>
            <a:off x="4572000" y="0"/>
            <a:ext cx="4514400" cy="462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75"/>
          <p:cNvSpPr txBox="1"/>
          <p:nvPr>
            <p:ph type="title"/>
          </p:nvPr>
        </p:nvSpPr>
        <p:spPr>
          <a:xfrm>
            <a:off x="309986" y="151200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Data &amp; Analytics - Stack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09" name="Google Shape;80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8926" y="384579"/>
            <a:ext cx="993650" cy="53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5825" y="1479559"/>
            <a:ext cx="1059858" cy="530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75"/>
          <p:cNvPicPr preferRelativeResize="0"/>
          <p:nvPr/>
        </p:nvPicPr>
        <p:blipFill rotWithShape="1">
          <a:blip r:embed="rId5">
            <a:alphaModFix/>
          </a:blip>
          <a:srcRect b="43466" l="33931" r="15023" t="11963"/>
          <a:stretch/>
        </p:blipFill>
        <p:spPr>
          <a:xfrm>
            <a:off x="5175825" y="2562282"/>
            <a:ext cx="1059849" cy="49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71816" y="3484773"/>
            <a:ext cx="1467869" cy="61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59107" y="396006"/>
            <a:ext cx="1261926" cy="41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7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37019" y="1387768"/>
            <a:ext cx="906110" cy="61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7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26632" y="3456390"/>
            <a:ext cx="1235370" cy="61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7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996820" y="2422081"/>
            <a:ext cx="1294995" cy="6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7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4974" y="806600"/>
            <a:ext cx="3969500" cy="2977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76"/>
          <p:cNvSpPr txBox="1"/>
          <p:nvPr>
            <p:ph type="title"/>
          </p:nvPr>
        </p:nvSpPr>
        <p:spPr>
          <a:xfrm>
            <a:off x="380661" y="139775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TCT analytics agent prototype 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23" name="Google Shape;82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250" y="235575"/>
            <a:ext cx="2712375" cy="40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750" y="788375"/>
            <a:ext cx="4467625" cy="33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2251" y="2326550"/>
            <a:ext cx="1936875" cy="5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7"/>
          <p:cNvSpPr txBox="1"/>
          <p:nvPr>
            <p:ph type="ctrTitle"/>
          </p:nvPr>
        </p:nvSpPr>
        <p:spPr>
          <a:xfrm>
            <a:off x="565970" y="2469619"/>
            <a:ext cx="68415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ru" sz="4500"/>
              <a:t>THANK YOU</a:t>
            </a:r>
            <a:endParaRPr sz="4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7"/>
          <p:cNvSpPr txBox="1"/>
          <p:nvPr/>
        </p:nvSpPr>
        <p:spPr>
          <a:xfrm>
            <a:off x="380645" y="3852175"/>
            <a:ext cx="39189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</a:pPr>
            <a:r>
              <a:rPr lang="ru" sz="1600">
                <a:solidFill>
                  <a:srgbClr val="131C2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Pavlichenko Dmytro</a:t>
            </a:r>
            <a:endParaRPr b="0" i="0" sz="1600" u="none" cap="none" strike="noStrike">
              <a:solidFill>
                <a:srgbClr val="131C2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31C2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80" name="Google Shape;680;p67"/>
          <p:cNvSpPr txBox="1"/>
          <p:nvPr/>
        </p:nvSpPr>
        <p:spPr>
          <a:xfrm>
            <a:off x="655250" y="4123075"/>
            <a:ext cx="32277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</a:pPr>
            <a:r>
              <a:rPr lang="ru" sz="1000">
                <a:solidFill>
                  <a:srgbClr val="131C2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Manager Data Analytics</a:t>
            </a:r>
            <a:endParaRPr i="0" sz="1000" u="none" cap="none" strike="noStrike">
              <a:solidFill>
                <a:srgbClr val="131C2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rgbClr val="131C2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81" name="Google Shape;681;p67"/>
          <p:cNvSpPr txBox="1"/>
          <p:nvPr>
            <p:ph type="title"/>
          </p:nvPr>
        </p:nvSpPr>
        <p:spPr>
          <a:xfrm>
            <a:off x="380661" y="139775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AUTODOC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82" name="Google Shape;68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9125" y="1036548"/>
            <a:ext cx="2658200" cy="26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600" y="992450"/>
            <a:ext cx="2667000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7"/>
          <p:cNvSpPr txBox="1"/>
          <p:nvPr/>
        </p:nvSpPr>
        <p:spPr>
          <a:xfrm>
            <a:off x="5684450" y="3999250"/>
            <a:ext cx="32277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</a:pPr>
            <a:r>
              <a:rPr lang="ru" sz="1000">
                <a:solidFill>
                  <a:srgbClr val="131C2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Linkedin</a:t>
            </a:r>
            <a:endParaRPr i="0" sz="1000" u="none" cap="none" strike="noStrike">
              <a:solidFill>
                <a:srgbClr val="131C2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rgbClr val="131C2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Kleidung, Menschliches Gesicht, Gebäude, Karton enthält.&#10;&#10;Automatisch generierte Beschreibung" id="689" name="Google Shape;689;p68"/>
          <p:cNvPicPr preferRelativeResize="0"/>
          <p:nvPr/>
        </p:nvPicPr>
        <p:blipFill rotWithShape="1">
          <a:blip r:embed="rId3">
            <a:alphaModFix/>
          </a:blip>
          <a:srcRect b="20942" l="0" r="0" t="0"/>
          <a:stretch/>
        </p:blipFill>
        <p:spPr>
          <a:xfrm>
            <a:off x="19" y="-1"/>
            <a:ext cx="4571981" cy="4631811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68"/>
          <p:cNvSpPr txBox="1"/>
          <p:nvPr>
            <p:ph type="title"/>
          </p:nvPr>
        </p:nvSpPr>
        <p:spPr>
          <a:xfrm>
            <a:off x="4785019" y="384525"/>
            <a:ext cx="41016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TEXT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4785017" y="1294913"/>
            <a:ext cx="514500" cy="51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5299370" y="1294913"/>
            <a:ext cx="3301800" cy="514500"/>
          </a:xfrm>
          <a:prstGeom prst="rect">
            <a:avLst/>
          </a:prstGeom>
          <a:solidFill>
            <a:srgbClr val="E5E6E7">
              <a:alpha val="48240"/>
            </a:srgbClr>
          </a:solidFill>
          <a:ln>
            <a:noFill/>
          </a:ln>
        </p:spPr>
        <p:txBody>
          <a:bodyPr anchorCtr="0" anchor="ctr" bIns="68575" lIns="20572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41494D"/>
                </a:solidFill>
                <a:latin typeface="Inter"/>
                <a:ea typeface="Inter"/>
                <a:cs typeface="Inter"/>
                <a:sym typeface="Inter"/>
              </a:rPr>
              <a:t>TEXT</a:t>
            </a:r>
            <a:endParaRPr b="0" i="0" sz="1100" u="none" cap="none" strike="noStrike">
              <a:solidFill>
                <a:srgbClr val="41494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3" name="Google Shape;693;p68"/>
          <p:cNvSpPr/>
          <p:nvPr/>
        </p:nvSpPr>
        <p:spPr>
          <a:xfrm>
            <a:off x="4785017" y="2017650"/>
            <a:ext cx="514500" cy="51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4" name="Google Shape;694;p68"/>
          <p:cNvSpPr/>
          <p:nvPr/>
        </p:nvSpPr>
        <p:spPr>
          <a:xfrm>
            <a:off x="5299370" y="2017650"/>
            <a:ext cx="3301800" cy="514500"/>
          </a:xfrm>
          <a:prstGeom prst="rect">
            <a:avLst/>
          </a:prstGeom>
          <a:solidFill>
            <a:srgbClr val="E5E6E7">
              <a:alpha val="48240"/>
            </a:srgbClr>
          </a:solidFill>
          <a:ln>
            <a:noFill/>
          </a:ln>
        </p:spPr>
        <p:txBody>
          <a:bodyPr anchorCtr="0" anchor="ctr" bIns="68575" lIns="20572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41494D"/>
                </a:solidFill>
                <a:latin typeface="Inter"/>
                <a:ea typeface="Inter"/>
                <a:cs typeface="Inter"/>
                <a:sym typeface="Inter"/>
              </a:rPr>
              <a:t>TEXT</a:t>
            </a:r>
            <a:endParaRPr b="1" i="0" sz="1100" u="none" cap="none" strike="noStrike">
              <a:solidFill>
                <a:srgbClr val="41494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5" name="Google Shape;695;p68"/>
          <p:cNvSpPr/>
          <p:nvPr/>
        </p:nvSpPr>
        <p:spPr>
          <a:xfrm>
            <a:off x="4785017" y="2740388"/>
            <a:ext cx="514500" cy="51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6" name="Google Shape;696;p68"/>
          <p:cNvSpPr/>
          <p:nvPr/>
        </p:nvSpPr>
        <p:spPr>
          <a:xfrm>
            <a:off x="5299370" y="2740388"/>
            <a:ext cx="3301800" cy="514500"/>
          </a:xfrm>
          <a:prstGeom prst="rect">
            <a:avLst/>
          </a:prstGeom>
          <a:solidFill>
            <a:srgbClr val="E5E6E7">
              <a:alpha val="48240"/>
            </a:srgbClr>
          </a:solidFill>
          <a:ln>
            <a:noFill/>
          </a:ln>
        </p:spPr>
        <p:txBody>
          <a:bodyPr anchorCtr="0" anchor="ctr" bIns="68575" lIns="20572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41494D"/>
                </a:solidFill>
                <a:latin typeface="Inter"/>
                <a:ea typeface="Inter"/>
                <a:cs typeface="Inter"/>
                <a:sym typeface="Inter"/>
              </a:rPr>
              <a:t>TEXT</a:t>
            </a:r>
            <a:endParaRPr b="1" i="0" sz="1100" u="none" cap="none" strike="noStrike">
              <a:solidFill>
                <a:srgbClr val="41494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7" name="Google Shape;697;p68"/>
          <p:cNvSpPr/>
          <p:nvPr/>
        </p:nvSpPr>
        <p:spPr>
          <a:xfrm>
            <a:off x="4785017" y="3463125"/>
            <a:ext cx="514500" cy="51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8" name="Google Shape;698;p68"/>
          <p:cNvSpPr/>
          <p:nvPr/>
        </p:nvSpPr>
        <p:spPr>
          <a:xfrm>
            <a:off x="5299370" y="3463125"/>
            <a:ext cx="3301800" cy="514500"/>
          </a:xfrm>
          <a:prstGeom prst="rect">
            <a:avLst/>
          </a:prstGeom>
          <a:solidFill>
            <a:srgbClr val="E5E6E7">
              <a:alpha val="48240"/>
            </a:srgbClr>
          </a:solidFill>
          <a:ln>
            <a:noFill/>
          </a:ln>
        </p:spPr>
        <p:txBody>
          <a:bodyPr anchorCtr="0" anchor="ctr" bIns="68575" lIns="20572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41494D"/>
                </a:solidFill>
                <a:latin typeface="Inter"/>
                <a:ea typeface="Inter"/>
                <a:cs typeface="Inter"/>
                <a:sym typeface="Inter"/>
              </a:rPr>
              <a:t>TEXT</a:t>
            </a:r>
            <a:endParaRPr b="1" i="0" sz="1100" u="none" cap="none" strike="noStrike">
              <a:solidFill>
                <a:srgbClr val="41494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99" name="Google Shape;699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7270" y="2049910"/>
            <a:ext cx="449832" cy="44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7269" y="2772647"/>
            <a:ext cx="449832" cy="44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02859" y="1330595"/>
            <a:ext cx="478670" cy="47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01880" y="3491980"/>
            <a:ext cx="461250" cy="46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4950" y="-8763"/>
            <a:ext cx="9143999" cy="46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975" y="3029300"/>
            <a:ext cx="4367825" cy="12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92475" y="2898587"/>
            <a:ext cx="188703" cy="19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8950" y="2740390"/>
            <a:ext cx="188700" cy="35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76036" y="1721374"/>
            <a:ext cx="1221584" cy="13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6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425" y="1933924"/>
            <a:ext cx="981900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08200" y="1942975"/>
            <a:ext cx="1077700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76025" y="1816160"/>
            <a:ext cx="1221600" cy="120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68" title="Gemini_Generated_Image_kai5q2kai5q2kai5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54950" y="26800"/>
            <a:ext cx="91989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405585" y="4640551"/>
            <a:ext cx="666750" cy="5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9"/>
          <p:cNvSpPr/>
          <p:nvPr/>
        </p:nvSpPr>
        <p:spPr>
          <a:xfrm>
            <a:off x="4572000" y="0"/>
            <a:ext cx="4514400" cy="462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69"/>
          <p:cNvSpPr txBox="1"/>
          <p:nvPr/>
        </p:nvSpPr>
        <p:spPr>
          <a:xfrm>
            <a:off x="100550" y="315575"/>
            <a:ext cx="4323600" cy="41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19050">
              <a:srgbClr val="131C2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1200">
                <a:solidFill>
                  <a:srgbClr val="F94D01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solidFill>
                <a:srgbClr val="F94D0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9" name="Google Shape;719;p69"/>
          <p:cNvSpPr txBox="1"/>
          <p:nvPr/>
        </p:nvSpPr>
        <p:spPr>
          <a:xfrm>
            <a:off x="4572000" y="315575"/>
            <a:ext cx="4323600" cy="41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1200"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0" name="Google Shape;720;p69"/>
          <p:cNvSpPr txBox="1"/>
          <p:nvPr/>
        </p:nvSpPr>
        <p:spPr>
          <a:xfrm>
            <a:off x="4593450" y="668300"/>
            <a:ext cx="4471500" cy="3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b="1" lang="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1" name="Google Shape;721;p69"/>
          <p:cNvSpPr txBox="1"/>
          <p:nvPr/>
        </p:nvSpPr>
        <p:spPr>
          <a:xfrm>
            <a:off x="73625" y="668300"/>
            <a:ext cx="4471500" cy="3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b="1"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b="1"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b="1"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b="1"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2" name="Google Shape;722;p69"/>
          <p:cNvSpPr txBox="1"/>
          <p:nvPr>
            <p:ph type="title"/>
          </p:nvPr>
        </p:nvSpPr>
        <p:spPr>
          <a:xfrm>
            <a:off x="380661" y="139775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TEXT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23" name="Google Shape;72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50"/>
            <a:ext cx="9144000" cy="462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0"/>
          <p:cNvSpPr txBox="1"/>
          <p:nvPr>
            <p:ph type="title"/>
          </p:nvPr>
        </p:nvSpPr>
        <p:spPr>
          <a:xfrm>
            <a:off x="380661" y="139775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5A00"/>
              </a:buClr>
              <a:buSzPts val="1600"/>
              <a:buFont typeface="Arial"/>
              <a:buNone/>
            </a:pPr>
            <a:r>
              <a:rPr b="1" lang="ru" sz="1700">
                <a:solidFill>
                  <a:srgbClr val="131C20"/>
                </a:solidFill>
                <a:latin typeface="Montserrat"/>
                <a:ea typeface="Montserrat"/>
                <a:cs typeface="Montserrat"/>
                <a:sym typeface="Montserrat"/>
              </a:rPr>
              <a:t>Unlocking Efficiency at Scale: Supply Chain Analytics and TCT 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29" name="Google Shape;72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346" y="692369"/>
            <a:ext cx="6515100" cy="2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9640" y="3569959"/>
            <a:ext cx="3217049" cy="8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0" title="Gemini_Generated_Image_wbwfiwbwfiwbwfi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75" y="0"/>
            <a:ext cx="90858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65283" y="4624398"/>
            <a:ext cx="503128" cy="5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1"/>
          <p:cNvSpPr/>
          <p:nvPr/>
        </p:nvSpPr>
        <p:spPr>
          <a:xfrm>
            <a:off x="0" y="0"/>
            <a:ext cx="4514400" cy="462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71"/>
          <p:cNvSpPr txBox="1"/>
          <p:nvPr>
            <p:ph type="title"/>
          </p:nvPr>
        </p:nvSpPr>
        <p:spPr>
          <a:xfrm>
            <a:off x="380661" y="139775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Main Pains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39" name="Google Shape;73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7020" y="1160055"/>
            <a:ext cx="349200" cy="3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7026" y="2018945"/>
            <a:ext cx="349200" cy="3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71"/>
          <p:cNvSpPr/>
          <p:nvPr/>
        </p:nvSpPr>
        <p:spPr>
          <a:xfrm>
            <a:off x="4797137" y="2826418"/>
            <a:ext cx="349084" cy="349085"/>
          </a:xfrm>
          <a:custGeom>
            <a:rect b="b" l="l" r="r" t="t"/>
            <a:pathLst>
              <a:path extrusionOk="0" h="368427" w="368426">
                <a:moveTo>
                  <a:pt x="184213" y="0"/>
                </a:moveTo>
                <a:cubicBezTo>
                  <a:pt x="82475" y="0"/>
                  <a:pt x="0" y="82475"/>
                  <a:pt x="0" y="184214"/>
                </a:cubicBezTo>
                <a:cubicBezTo>
                  <a:pt x="0" y="285952"/>
                  <a:pt x="82475" y="368427"/>
                  <a:pt x="184213" y="368427"/>
                </a:cubicBezTo>
                <a:cubicBezTo>
                  <a:pt x="285952" y="368427"/>
                  <a:pt x="368427" y="285952"/>
                  <a:pt x="368427" y="184214"/>
                </a:cubicBezTo>
                <a:lnTo>
                  <a:pt x="219075" y="184214"/>
                </a:lnTo>
                <a:cubicBezTo>
                  <a:pt x="199701" y="184214"/>
                  <a:pt x="183980" y="168536"/>
                  <a:pt x="183928" y="149162"/>
                </a:cubicBez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71"/>
          <p:cNvSpPr txBox="1"/>
          <p:nvPr/>
        </p:nvSpPr>
        <p:spPr>
          <a:xfrm>
            <a:off x="5148952" y="1029815"/>
            <a:ext cx="3608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Long delivery time (TCT) to the customer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3" name="Google Shape;743;p71"/>
          <p:cNvSpPr txBox="1"/>
          <p:nvPr/>
        </p:nvSpPr>
        <p:spPr>
          <a:xfrm>
            <a:off x="5158257" y="1802297"/>
            <a:ext cx="3608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Growth % returns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4" name="Google Shape;744;p71"/>
          <p:cNvSpPr txBox="1"/>
          <p:nvPr/>
        </p:nvSpPr>
        <p:spPr>
          <a:xfrm>
            <a:off x="5231182" y="2635914"/>
            <a:ext cx="3608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Low</a:t>
            </a: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 % NPS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45" name="Google Shape;745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650" y="1385031"/>
            <a:ext cx="3600450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2"/>
          <p:cNvSpPr/>
          <p:nvPr/>
        </p:nvSpPr>
        <p:spPr>
          <a:xfrm>
            <a:off x="0" y="8474"/>
            <a:ext cx="4514400" cy="462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72"/>
          <p:cNvSpPr txBox="1"/>
          <p:nvPr/>
        </p:nvSpPr>
        <p:spPr>
          <a:xfrm>
            <a:off x="45550" y="1530825"/>
            <a:ext cx="4408800" cy="1385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ru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TEXT</a:t>
            </a:r>
            <a:endParaRPr b="1" i="0" sz="3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52" name="Google Shape;752;p72"/>
          <p:cNvSpPr txBox="1"/>
          <p:nvPr>
            <p:ph type="title"/>
          </p:nvPr>
        </p:nvSpPr>
        <p:spPr>
          <a:xfrm>
            <a:off x="380661" y="139775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How?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53" name="Google Shape;75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9916" y="804821"/>
            <a:ext cx="349200" cy="3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1448" y="1685913"/>
            <a:ext cx="349200" cy="3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6868" y="2567037"/>
            <a:ext cx="349200" cy="3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72"/>
          <p:cNvSpPr/>
          <p:nvPr/>
        </p:nvSpPr>
        <p:spPr>
          <a:xfrm>
            <a:off x="4703927" y="3425876"/>
            <a:ext cx="349084" cy="349085"/>
          </a:xfrm>
          <a:custGeom>
            <a:rect b="b" l="l" r="r" t="t"/>
            <a:pathLst>
              <a:path extrusionOk="0" h="368427" w="368426">
                <a:moveTo>
                  <a:pt x="184213" y="0"/>
                </a:moveTo>
                <a:cubicBezTo>
                  <a:pt x="82475" y="0"/>
                  <a:pt x="0" y="82475"/>
                  <a:pt x="0" y="184214"/>
                </a:cubicBezTo>
                <a:cubicBezTo>
                  <a:pt x="0" y="285952"/>
                  <a:pt x="82475" y="368427"/>
                  <a:pt x="184213" y="368427"/>
                </a:cubicBezTo>
                <a:cubicBezTo>
                  <a:pt x="285952" y="368427"/>
                  <a:pt x="368427" y="285952"/>
                  <a:pt x="368427" y="184214"/>
                </a:cubicBezTo>
                <a:lnTo>
                  <a:pt x="219075" y="184214"/>
                </a:lnTo>
                <a:cubicBezTo>
                  <a:pt x="199701" y="184214"/>
                  <a:pt x="183980" y="168536"/>
                  <a:pt x="183928" y="149162"/>
                </a:cubicBezTo>
                <a:close/>
              </a:path>
            </a:pathLst>
          </a:custGeom>
          <a:solidFill>
            <a:srgbClr val="F85A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72"/>
          <p:cNvSpPr txBox="1"/>
          <p:nvPr/>
        </p:nvSpPr>
        <p:spPr>
          <a:xfrm>
            <a:off x="5075700" y="696775"/>
            <a:ext cx="39408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2700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Create a bridge between key business stakeholders and the analytics team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E0E0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Weekly </a:t>
            </a:r>
            <a:r>
              <a:rPr lang="ru" sz="1000">
                <a:solidFill>
                  <a:srgbClr val="0E0E0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alignments </a:t>
            </a:r>
            <a:r>
              <a:rPr lang="ru" sz="1000">
                <a:solidFill>
                  <a:srgbClr val="0E0E0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specific channel, focus groups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58" name="Google Shape;758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25" y="1121125"/>
            <a:ext cx="4299801" cy="2204775"/>
          </a:xfrm>
          <a:prstGeom prst="rect">
            <a:avLst/>
          </a:prstGeom>
          <a:solidFill>
            <a:srgbClr val="F85A00"/>
          </a:solidFill>
          <a:ln>
            <a:noFill/>
          </a:ln>
        </p:spPr>
      </p:pic>
      <p:sp>
        <p:nvSpPr>
          <p:cNvPr id="759" name="Google Shape;759;p72"/>
          <p:cNvSpPr txBox="1"/>
          <p:nvPr/>
        </p:nvSpPr>
        <p:spPr>
          <a:xfrm>
            <a:off x="5075700" y="1493125"/>
            <a:ext cx="40683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2700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Start to collect and save each new </a:t>
            </a: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TCT buckets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E0E0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Create new business processes, develop data-marts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0" name="Google Shape;760;p72"/>
          <p:cNvSpPr txBox="1"/>
          <p:nvPr/>
        </p:nvSpPr>
        <p:spPr>
          <a:xfrm>
            <a:off x="5075700" y="2384850"/>
            <a:ext cx="38679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2700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Implementation of self-service for users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E0E0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Simple data sets in 1 place and smart navigation 24/7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1" name="Google Shape;761;p72"/>
          <p:cNvSpPr txBox="1"/>
          <p:nvPr/>
        </p:nvSpPr>
        <p:spPr>
          <a:xfrm>
            <a:off x="5089335" y="3276575"/>
            <a:ext cx="38679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2700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Adapt</a:t>
            </a: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 a new storytelling style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E0E0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Develop more UX/UI BI boards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3"/>
          <p:cNvSpPr/>
          <p:nvPr/>
        </p:nvSpPr>
        <p:spPr>
          <a:xfrm>
            <a:off x="0" y="0"/>
            <a:ext cx="4514400" cy="4624500"/>
          </a:xfrm>
          <a:prstGeom prst="rect">
            <a:avLst/>
          </a:prstGeom>
          <a:solidFill>
            <a:srgbClr val="F85A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73"/>
          <p:cNvSpPr txBox="1"/>
          <p:nvPr/>
        </p:nvSpPr>
        <p:spPr>
          <a:xfrm>
            <a:off x="45550" y="1530825"/>
            <a:ext cx="4408800" cy="1385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ru"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TEXT</a:t>
            </a:r>
            <a:endParaRPr b="1" i="0" sz="30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68" name="Google Shape;768;p73"/>
          <p:cNvSpPr txBox="1"/>
          <p:nvPr>
            <p:ph type="title"/>
          </p:nvPr>
        </p:nvSpPr>
        <p:spPr>
          <a:xfrm>
            <a:off x="348861" y="523186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                </a:t>
            </a:r>
            <a:r>
              <a:rPr i="1" lang="ru" sz="1300">
                <a:latin typeface="Montserrat"/>
                <a:ea typeface="Montserrat"/>
                <a:cs typeface="Montserrat"/>
                <a:sym typeface="Montserrat"/>
              </a:rPr>
              <a:t>5 years ago</a:t>
            </a: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                                                                           </a:t>
            </a:r>
            <a:r>
              <a:rPr i="1" lang="ru" sz="1300">
                <a:latin typeface="Montserrat"/>
                <a:ea typeface="Montserrat"/>
                <a:cs typeface="Montserrat"/>
                <a:sym typeface="Montserrat"/>
              </a:rPr>
              <a:t>Today</a:t>
            </a:r>
            <a:endParaRPr i="1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9" name="Google Shape;76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7026" y="1685913"/>
            <a:ext cx="349200" cy="3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7025" y="2567037"/>
            <a:ext cx="349200" cy="3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73"/>
          <p:cNvSpPr txBox="1"/>
          <p:nvPr/>
        </p:nvSpPr>
        <p:spPr>
          <a:xfrm>
            <a:off x="5148952" y="1555561"/>
            <a:ext cx="3608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2700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 u="sng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 u="sng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E0E0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Text</a:t>
            </a:r>
            <a:endParaRPr sz="1000">
              <a:solidFill>
                <a:srgbClr val="0E0E0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2" name="Google Shape;772;p73"/>
          <p:cNvSpPr txBox="1"/>
          <p:nvPr/>
        </p:nvSpPr>
        <p:spPr>
          <a:xfrm>
            <a:off x="5148952" y="2414340"/>
            <a:ext cx="36081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27000" lvl="0" marL="127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 u="sng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b="1" sz="1200" u="sng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E0E0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Text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3" name="Google Shape;773;p73"/>
          <p:cNvSpPr txBox="1"/>
          <p:nvPr/>
        </p:nvSpPr>
        <p:spPr>
          <a:xfrm>
            <a:off x="5148950" y="3397939"/>
            <a:ext cx="3608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25 key actively monitoring indicators 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74" name="Google Shape;774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7025" y="3336474"/>
            <a:ext cx="349200" cy="3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0650" y="3338475"/>
            <a:ext cx="389675" cy="3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73"/>
          <p:cNvSpPr txBox="1"/>
          <p:nvPr/>
        </p:nvSpPr>
        <p:spPr>
          <a:xfrm>
            <a:off x="717111" y="3414760"/>
            <a:ext cx="3608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6 key actively monitoring indicators 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77" name="Google Shape;777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5573" y="3717291"/>
            <a:ext cx="389675" cy="3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7301" y="3737538"/>
            <a:ext cx="349200" cy="3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73"/>
          <p:cNvSpPr txBox="1"/>
          <p:nvPr/>
        </p:nvSpPr>
        <p:spPr>
          <a:xfrm>
            <a:off x="5174245" y="3770653"/>
            <a:ext cx="3608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15 different sources 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0" name="Google Shape;780;p73"/>
          <p:cNvSpPr txBox="1"/>
          <p:nvPr/>
        </p:nvSpPr>
        <p:spPr>
          <a:xfrm>
            <a:off x="725569" y="3754552"/>
            <a:ext cx="3608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5 different sources 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81" name="Google Shape;781;p73"/>
          <p:cNvPicPr preferRelativeResize="0"/>
          <p:nvPr/>
        </p:nvPicPr>
        <p:blipFill rotWithShape="1">
          <a:blip r:embed="rId7">
            <a:alphaModFix/>
          </a:blip>
          <a:srcRect b="0" l="-50015" r="0" t="-50015"/>
          <a:stretch/>
        </p:blipFill>
        <p:spPr>
          <a:xfrm>
            <a:off x="219660" y="3971392"/>
            <a:ext cx="5238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37295" y="4105933"/>
            <a:ext cx="349200" cy="3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73"/>
          <p:cNvSpPr txBox="1"/>
          <p:nvPr/>
        </p:nvSpPr>
        <p:spPr>
          <a:xfrm>
            <a:off x="725444" y="4152687"/>
            <a:ext cx="3608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8 different filters 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4" name="Google Shape;784;p73"/>
          <p:cNvSpPr txBox="1"/>
          <p:nvPr/>
        </p:nvSpPr>
        <p:spPr>
          <a:xfrm>
            <a:off x="5190924" y="4142657"/>
            <a:ext cx="3608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22 different filters </a:t>
            </a:r>
            <a:endParaRPr b="1" sz="12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127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5" name="Google Shape;785;p73"/>
          <p:cNvSpPr txBox="1"/>
          <p:nvPr>
            <p:ph idx="2" type="title"/>
          </p:nvPr>
        </p:nvSpPr>
        <p:spPr>
          <a:xfrm>
            <a:off x="219661" y="122950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Storytelling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86" name="Google Shape;786;p7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61100" y="1966450"/>
            <a:ext cx="244800" cy="2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7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56447" y="2244493"/>
            <a:ext cx="244800" cy="2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7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36574" y="1517394"/>
            <a:ext cx="244800" cy="2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50525" y="890849"/>
            <a:ext cx="4336425" cy="24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0553" y="935075"/>
            <a:ext cx="4287651" cy="2429675"/>
          </a:xfrm>
          <a:prstGeom prst="rect">
            <a:avLst/>
          </a:prstGeom>
          <a:solidFill>
            <a:srgbClr val="F85A00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4"/>
          <p:cNvSpPr txBox="1"/>
          <p:nvPr>
            <p:ph idx="4" type="body"/>
          </p:nvPr>
        </p:nvSpPr>
        <p:spPr>
          <a:xfrm>
            <a:off x="1303335" y="2236225"/>
            <a:ext cx="3439800" cy="380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03200" lvl="0" marL="20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created a Data Product for all users</a:t>
            </a:r>
            <a:endParaRPr sz="13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6" name="Google Shape;796;p74"/>
          <p:cNvSpPr txBox="1"/>
          <p:nvPr>
            <p:ph idx="5" type="body"/>
          </p:nvPr>
        </p:nvSpPr>
        <p:spPr>
          <a:xfrm>
            <a:off x="1320427" y="993725"/>
            <a:ext cx="3439800" cy="380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03200" lvl="0" marL="20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+20% the TCT improvement (‘21 vs ‘25)</a:t>
            </a:r>
            <a:endParaRPr sz="13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7" name="Google Shape;797;p74"/>
          <p:cNvSpPr txBox="1"/>
          <p:nvPr>
            <p:ph idx="5" type="body"/>
          </p:nvPr>
        </p:nvSpPr>
        <p:spPr>
          <a:xfrm>
            <a:off x="1320427" y="1614975"/>
            <a:ext cx="3439800" cy="380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0E0E0E"/>
                </a:solidFill>
                <a:latin typeface="Montserrat"/>
                <a:ea typeface="Montserrat"/>
                <a:cs typeface="Montserrat"/>
                <a:sym typeface="Montserrat"/>
              </a:rPr>
              <a:t>bucket expansion from 6 to 25 </a:t>
            </a:r>
            <a:endParaRPr sz="1300">
              <a:solidFill>
                <a:srgbClr val="0E0E0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8" name="Google Shape;798;p74"/>
          <p:cNvSpPr txBox="1"/>
          <p:nvPr>
            <p:ph type="title"/>
          </p:nvPr>
        </p:nvSpPr>
        <p:spPr>
          <a:xfrm>
            <a:off x="380661" y="139775"/>
            <a:ext cx="8374500" cy="2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ru" sz="1500">
                <a:latin typeface="Montserrat ExtraBold"/>
                <a:ea typeface="Montserrat ExtraBold"/>
                <a:cs typeface="Montserrat ExtraBold"/>
                <a:sym typeface="Montserrat ExtraBold"/>
              </a:rPr>
              <a:t>Unlocking Efficiency at Scale</a:t>
            </a:r>
            <a:endParaRPr b="1" i="0" sz="15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99" name="Google Shape;79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617" y="929049"/>
            <a:ext cx="5238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630" y="1556098"/>
            <a:ext cx="5238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913" y="2166200"/>
            <a:ext cx="5238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3127" y="2838020"/>
            <a:ext cx="4395600" cy="17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tro+chapter slide">
  <a:themeElements>
    <a:clrScheme name="ATD basic colors">
      <a:dk1>
        <a:srgbClr val="131C20"/>
      </a:dk1>
      <a:lt1>
        <a:srgbClr val="FFFFFF"/>
      </a:lt1>
      <a:dk2>
        <a:srgbClr val="F85A00"/>
      </a:dk2>
      <a:lt2>
        <a:srgbClr val="E6E7E9"/>
      </a:lt2>
      <a:accent1>
        <a:srgbClr val="F97B33"/>
      </a:accent1>
      <a:accent2>
        <a:srgbClr val="FCBD99"/>
      </a:accent2>
      <a:accent3>
        <a:srgbClr val="FFEFE6"/>
      </a:accent3>
      <a:accent4>
        <a:srgbClr val="41494D"/>
      </a:accent4>
      <a:accent5>
        <a:srgbClr val="A1A3A6"/>
      </a:accent5>
      <a:accent6>
        <a:srgbClr val="EEEFEE"/>
      </a:accent6>
      <a:hlink>
        <a:srgbClr val="F75A00"/>
      </a:hlink>
      <a:folHlink>
        <a:srgbClr val="FFBA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_bg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