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4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2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8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9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0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2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3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4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5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  <p:sldMasterId id="2147483716" r:id="rId4"/>
    <p:sldMasterId id="2147483757" r:id="rId5"/>
  </p:sldMasterIdLst>
  <p:notesMasterIdLst>
    <p:notesMasterId r:id="rId31"/>
  </p:notesMasterIdLst>
  <p:sldIdLst>
    <p:sldId id="2034" r:id="rId6"/>
    <p:sldId id="2147473795" r:id="rId7"/>
    <p:sldId id="2147473794" r:id="rId8"/>
    <p:sldId id="2147471719" r:id="rId9"/>
    <p:sldId id="2147471730" r:id="rId10"/>
    <p:sldId id="2147471757" r:id="rId11"/>
    <p:sldId id="2147471750" r:id="rId12"/>
    <p:sldId id="260" r:id="rId13"/>
    <p:sldId id="2147473796" r:id="rId14"/>
    <p:sldId id="2147473798" r:id="rId15"/>
    <p:sldId id="2147471786" r:id="rId16"/>
    <p:sldId id="2147471785" r:id="rId17"/>
    <p:sldId id="2147473799" r:id="rId18"/>
    <p:sldId id="2147471803" r:id="rId19"/>
    <p:sldId id="2147471744" r:id="rId20"/>
    <p:sldId id="2147473797" r:id="rId21"/>
    <p:sldId id="2147471743" r:id="rId22"/>
    <p:sldId id="2147471784" r:id="rId23"/>
    <p:sldId id="2147473800" r:id="rId24"/>
    <p:sldId id="2147471702" r:id="rId25"/>
    <p:sldId id="2147471698" r:id="rId26"/>
    <p:sldId id="2147471700" r:id="rId27"/>
    <p:sldId id="2147471699" r:id="rId28"/>
    <p:sldId id="2147471804" r:id="rId29"/>
    <p:sldId id="2147471792" r:id="rId3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ED7770A-6FA7-07CF-C481-8B86EB304336}" name="Bickerton, Duncan" initials="DB" userId="S::duncan.bickerton@siemens-energy.com::f19c0860-7d34-465b-b358-1d3160a2964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2879F"/>
    <a:srgbClr val="3CBED6"/>
    <a:srgbClr val="F36A36"/>
    <a:srgbClr val="FF9933"/>
    <a:srgbClr val="FAFBFD"/>
    <a:srgbClr val="4D217A"/>
    <a:srgbClr val="1B1534"/>
    <a:srgbClr val="009999"/>
    <a:srgbClr val="7B91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9D9666-443D-4708-8027-24BE31B33453}" v="9" dt="2025-04-25T12:43:00.03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79" autoAdjust="0"/>
    <p:restoredTop sz="94660"/>
  </p:normalViewPr>
  <p:slideViewPr>
    <p:cSldViewPr snapToGrid="0">
      <p:cViewPr>
        <p:scale>
          <a:sx n="75" d="100"/>
          <a:sy n="75" d="100"/>
        </p:scale>
        <p:origin x="437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zinski, Marcin" userId="1462055e-2154-4a9e-9e63-43602539bf06" providerId="ADAL" clId="{AF9D9666-443D-4708-8027-24BE31B33453}"/>
    <pc:docChg chg="undo custSel addSld delSld modSld sldOrd">
      <pc:chgData name="Nizinski, Marcin" userId="1462055e-2154-4a9e-9e63-43602539bf06" providerId="ADAL" clId="{AF9D9666-443D-4708-8027-24BE31B33453}" dt="2025-04-28T07:06:41.226" v="129" actId="14100"/>
      <pc:docMkLst>
        <pc:docMk/>
      </pc:docMkLst>
      <pc:sldChg chg="del">
        <pc:chgData name="Nizinski, Marcin" userId="1462055e-2154-4a9e-9e63-43602539bf06" providerId="ADAL" clId="{AF9D9666-443D-4708-8027-24BE31B33453}" dt="2025-04-25T12:39:20.210" v="57" actId="47"/>
        <pc:sldMkLst>
          <pc:docMk/>
          <pc:sldMk cId="2083601046" sldId="2147471731"/>
        </pc:sldMkLst>
      </pc:sldChg>
      <pc:sldChg chg="modSp mod">
        <pc:chgData name="Nizinski, Marcin" userId="1462055e-2154-4a9e-9e63-43602539bf06" providerId="ADAL" clId="{AF9D9666-443D-4708-8027-24BE31B33453}" dt="2025-04-28T07:06:41.226" v="129" actId="14100"/>
        <pc:sldMkLst>
          <pc:docMk/>
          <pc:sldMk cId="455694915" sldId="2147471744"/>
        </pc:sldMkLst>
        <pc:spChg chg="mod">
          <ac:chgData name="Nizinski, Marcin" userId="1462055e-2154-4a9e-9e63-43602539bf06" providerId="ADAL" clId="{AF9D9666-443D-4708-8027-24BE31B33453}" dt="2025-04-28T07:06:41.226" v="129" actId="14100"/>
          <ac:spMkLst>
            <pc:docMk/>
            <pc:sldMk cId="455694915" sldId="2147471744"/>
            <ac:spMk id="6" creationId="{484BDBCD-5A03-0ACA-E661-A761703A2346}"/>
          </ac:spMkLst>
        </pc:spChg>
        <pc:spChg chg="mod">
          <ac:chgData name="Nizinski, Marcin" userId="1462055e-2154-4a9e-9e63-43602539bf06" providerId="ADAL" clId="{AF9D9666-443D-4708-8027-24BE31B33453}" dt="2025-04-28T07:06:26.328" v="128" actId="14100"/>
          <ac:spMkLst>
            <pc:docMk/>
            <pc:sldMk cId="455694915" sldId="2147471744"/>
            <ac:spMk id="10" creationId="{00F057A5-4AD1-604C-5011-FF3B72EF308F}"/>
          </ac:spMkLst>
        </pc:spChg>
      </pc:sldChg>
      <pc:sldChg chg="ord">
        <pc:chgData name="Nizinski, Marcin" userId="1462055e-2154-4a9e-9e63-43602539bf06" providerId="ADAL" clId="{AF9D9666-443D-4708-8027-24BE31B33453}" dt="2025-04-25T12:39:42.036" v="59"/>
        <pc:sldMkLst>
          <pc:docMk/>
          <pc:sldMk cId="376675387" sldId="2147471750"/>
        </pc:sldMkLst>
      </pc:sldChg>
      <pc:sldChg chg="add del">
        <pc:chgData name="Nizinski, Marcin" userId="1462055e-2154-4a9e-9e63-43602539bf06" providerId="ADAL" clId="{AF9D9666-443D-4708-8027-24BE31B33453}" dt="2025-04-25T12:43:00.039" v="71"/>
        <pc:sldMkLst>
          <pc:docMk/>
          <pc:sldMk cId="1322269954" sldId="2147471785"/>
        </pc:sldMkLst>
      </pc:sldChg>
      <pc:sldChg chg="delSp add del mod">
        <pc:chgData name="Nizinski, Marcin" userId="1462055e-2154-4a9e-9e63-43602539bf06" providerId="ADAL" clId="{AF9D9666-443D-4708-8027-24BE31B33453}" dt="2025-04-25T12:42:32.862" v="68" actId="478"/>
        <pc:sldMkLst>
          <pc:docMk/>
          <pc:sldMk cId="914250128" sldId="2147471786"/>
        </pc:sldMkLst>
      </pc:sldChg>
      <pc:sldChg chg="del">
        <pc:chgData name="Nizinski, Marcin" userId="1462055e-2154-4a9e-9e63-43602539bf06" providerId="ADAL" clId="{AF9D9666-443D-4708-8027-24BE31B33453}" dt="2025-04-25T12:42:18.303" v="66" actId="47"/>
        <pc:sldMkLst>
          <pc:docMk/>
          <pc:sldMk cId="1897215509" sldId="2147471788"/>
        </pc:sldMkLst>
      </pc:sldChg>
      <pc:sldChg chg="addSp delSp modSp mod">
        <pc:chgData name="Nizinski, Marcin" userId="1462055e-2154-4a9e-9e63-43602539bf06" providerId="ADAL" clId="{AF9D9666-443D-4708-8027-24BE31B33453}" dt="2025-04-25T12:37:11.672" v="56" actId="1035"/>
        <pc:sldMkLst>
          <pc:docMk/>
          <pc:sldMk cId="3053886827" sldId="2147473794"/>
        </pc:sldMkLst>
        <pc:spChg chg="add mod">
          <ac:chgData name="Nizinski, Marcin" userId="1462055e-2154-4a9e-9e63-43602539bf06" providerId="ADAL" clId="{AF9D9666-443D-4708-8027-24BE31B33453}" dt="2025-04-25T12:37:11.672" v="56" actId="1035"/>
          <ac:spMkLst>
            <pc:docMk/>
            <pc:sldMk cId="3053886827" sldId="2147473794"/>
            <ac:spMk id="3" creationId="{B363B280-DD0F-1702-5BFE-AF7436EA734B}"/>
          </ac:spMkLst>
        </pc:spChg>
        <pc:spChg chg="mod topLvl">
          <ac:chgData name="Nizinski, Marcin" userId="1462055e-2154-4a9e-9e63-43602539bf06" providerId="ADAL" clId="{AF9D9666-443D-4708-8027-24BE31B33453}" dt="2025-04-25T12:34:19.778" v="21" actId="1076"/>
          <ac:spMkLst>
            <pc:docMk/>
            <pc:sldMk cId="3053886827" sldId="2147473794"/>
            <ac:spMk id="6" creationId="{7BF2840D-4439-4A00-4E34-C7F91CB41822}"/>
          </ac:spMkLst>
        </pc:spChg>
        <pc:picChg chg="mod topLvl modCrop">
          <ac:chgData name="Nizinski, Marcin" userId="1462055e-2154-4a9e-9e63-43602539bf06" providerId="ADAL" clId="{AF9D9666-443D-4708-8027-24BE31B33453}" dt="2025-04-25T12:35:20.927" v="28" actId="14100"/>
          <ac:picMkLst>
            <pc:docMk/>
            <pc:sldMk cId="3053886827" sldId="2147473794"/>
            <ac:picMk id="5" creationId="{17F6CEC9-1935-49CE-A97C-7CD41CAF98B5}"/>
          </ac:picMkLst>
        </pc:picChg>
        <pc:picChg chg="mod ord modCrop">
          <ac:chgData name="Nizinski, Marcin" userId="1462055e-2154-4a9e-9e63-43602539bf06" providerId="ADAL" clId="{AF9D9666-443D-4708-8027-24BE31B33453}" dt="2025-04-25T12:36:04.102" v="33" actId="167"/>
          <ac:picMkLst>
            <pc:docMk/>
            <pc:sldMk cId="3053886827" sldId="2147473794"/>
            <ac:picMk id="8" creationId="{A01AC368-B518-7A64-2489-EF752E1F322D}"/>
          </ac:picMkLst>
        </pc:picChg>
        <pc:picChg chg="add del mod modCrop">
          <ac:chgData name="Nizinski, Marcin" userId="1462055e-2154-4a9e-9e63-43602539bf06" providerId="ADAL" clId="{AF9D9666-443D-4708-8027-24BE31B33453}" dt="2025-04-25T12:36:43.292" v="38" actId="1076"/>
          <ac:picMkLst>
            <pc:docMk/>
            <pc:sldMk cId="3053886827" sldId="2147473794"/>
            <ac:picMk id="9" creationId="{EFB12C6C-527B-7522-1621-2BDD64395CD3}"/>
          </ac:picMkLst>
        </pc:picChg>
      </pc:sldChg>
      <pc:sldChg chg="addSp delSp modSp mod">
        <pc:chgData name="Nizinski, Marcin" userId="1462055e-2154-4a9e-9e63-43602539bf06" providerId="ADAL" clId="{AF9D9666-443D-4708-8027-24BE31B33453}" dt="2025-04-25T12:41:32.824" v="62" actId="1076"/>
        <pc:sldMkLst>
          <pc:docMk/>
          <pc:sldMk cId="4172918422" sldId="2147473796"/>
        </pc:sldMkLst>
        <pc:spChg chg="add mod">
          <ac:chgData name="Nizinski, Marcin" userId="1462055e-2154-4a9e-9e63-43602539bf06" providerId="ADAL" clId="{AF9D9666-443D-4708-8027-24BE31B33453}" dt="2025-04-25T12:41:32.824" v="62" actId="1076"/>
          <ac:spMkLst>
            <pc:docMk/>
            <pc:sldMk cId="4172918422" sldId="2147473796"/>
            <ac:spMk id="2" creationId="{C87DF750-DC54-A43C-3407-A2BE3BB88F99}"/>
          </ac:spMkLst>
        </pc:spChg>
        <pc:spChg chg="add mod">
          <ac:chgData name="Nizinski, Marcin" userId="1462055e-2154-4a9e-9e63-43602539bf06" providerId="ADAL" clId="{AF9D9666-443D-4708-8027-24BE31B33453}" dt="2025-04-25T12:41:32.824" v="62" actId="1076"/>
          <ac:spMkLst>
            <pc:docMk/>
            <pc:sldMk cId="4172918422" sldId="2147473796"/>
            <ac:spMk id="4" creationId="{A23DFB64-6BA9-BFFC-BC3D-5CF365A3F343}"/>
          </ac:spMkLst>
        </pc:spChg>
        <pc:spChg chg="add mod">
          <ac:chgData name="Nizinski, Marcin" userId="1462055e-2154-4a9e-9e63-43602539bf06" providerId="ADAL" clId="{AF9D9666-443D-4708-8027-24BE31B33453}" dt="2025-04-25T12:41:32.824" v="62" actId="1076"/>
          <ac:spMkLst>
            <pc:docMk/>
            <pc:sldMk cId="4172918422" sldId="2147473796"/>
            <ac:spMk id="5" creationId="{C5CE249B-AAEB-60A2-3E8B-275D990D3A9F}"/>
          </ac:spMkLst>
        </pc:spChg>
      </pc:sldChg>
      <pc:sldChg chg="delSp add mod">
        <pc:chgData name="Nizinski, Marcin" userId="1462055e-2154-4a9e-9e63-43602539bf06" providerId="ADAL" clId="{AF9D9666-443D-4708-8027-24BE31B33453}" dt="2025-04-25T12:42:06.908" v="64" actId="478"/>
        <pc:sldMkLst>
          <pc:docMk/>
          <pc:sldMk cId="3328467111" sldId="2147473798"/>
        </pc:sldMkLst>
      </pc:sldChg>
      <pc:sldChg chg="add del">
        <pc:chgData name="Nizinski, Marcin" userId="1462055e-2154-4a9e-9e63-43602539bf06" providerId="ADAL" clId="{AF9D9666-443D-4708-8027-24BE31B33453}" dt="2025-04-25T12:42:52.679" v="70" actId="47"/>
        <pc:sldMkLst>
          <pc:docMk/>
          <pc:sldMk cId="89743777" sldId="2147473799"/>
        </pc:sldMkLst>
      </pc:sldChg>
      <pc:sldChg chg="modSp add mod ord">
        <pc:chgData name="Nizinski, Marcin" userId="1462055e-2154-4a9e-9e63-43602539bf06" providerId="ADAL" clId="{AF9D9666-443D-4708-8027-24BE31B33453}" dt="2025-04-25T13:30:29.180" v="100" actId="20577"/>
        <pc:sldMkLst>
          <pc:docMk/>
          <pc:sldMk cId="3340679781" sldId="2147473799"/>
        </pc:sldMkLst>
        <pc:spChg chg="mod">
          <ac:chgData name="Nizinski, Marcin" userId="1462055e-2154-4a9e-9e63-43602539bf06" providerId="ADAL" clId="{AF9D9666-443D-4708-8027-24BE31B33453}" dt="2025-04-25T13:30:29.180" v="100" actId="20577"/>
          <ac:spMkLst>
            <pc:docMk/>
            <pc:sldMk cId="3340679781" sldId="2147473799"/>
            <ac:spMk id="2" creationId="{A22D6001-43E2-8F10-55D1-6707EA808FD8}"/>
          </ac:spMkLst>
        </pc:spChg>
      </pc:sldChg>
      <pc:sldChg chg="modSp add mod ord">
        <pc:chgData name="Nizinski, Marcin" userId="1462055e-2154-4a9e-9e63-43602539bf06" providerId="ADAL" clId="{AF9D9666-443D-4708-8027-24BE31B33453}" dt="2025-04-25T13:41:29.987" v="127" actId="20577"/>
        <pc:sldMkLst>
          <pc:docMk/>
          <pc:sldMk cId="1007054840" sldId="2147473800"/>
        </pc:sldMkLst>
        <pc:spChg chg="mod">
          <ac:chgData name="Nizinski, Marcin" userId="1462055e-2154-4a9e-9e63-43602539bf06" providerId="ADAL" clId="{AF9D9666-443D-4708-8027-24BE31B33453}" dt="2025-04-25T13:41:29.987" v="127" actId="20577"/>
          <ac:spMkLst>
            <pc:docMk/>
            <pc:sldMk cId="1007054840" sldId="2147473800"/>
            <ac:spMk id="2" creationId="{B32DE9D4-3FB4-589A-1D23-6C8B380C8794}"/>
          </ac:spMkLst>
        </pc:spChg>
      </pc:sldChg>
    </pc:docChg>
  </pc:docChgLst>
  <pc:docChgLst>
    <pc:chgData name="Nizinski, Marcin" userId="1462055e-2154-4a9e-9e63-43602539bf06" providerId="ADAL" clId="{E79143C1-A5E2-4E2D-A09D-9B9983341D34}"/>
    <pc:docChg chg="undo custSel addSld delSld modSld sldOrd modMainMaster">
      <pc:chgData name="Nizinski, Marcin" userId="1462055e-2154-4a9e-9e63-43602539bf06" providerId="ADAL" clId="{E79143C1-A5E2-4E2D-A09D-9B9983341D34}" dt="2025-04-04T09:53:04.375" v="795" actId="20577"/>
      <pc:docMkLst>
        <pc:docMk/>
      </pc:docMkLst>
      <pc:sldChg chg="addSp delSp modSp mod">
        <pc:chgData name="Nizinski, Marcin" userId="1462055e-2154-4a9e-9e63-43602539bf06" providerId="ADAL" clId="{E79143C1-A5E2-4E2D-A09D-9B9983341D34}" dt="2025-03-20T12:35:40.567" v="764" actId="20577"/>
        <pc:sldMkLst>
          <pc:docMk/>
          <pc:sldMk cId="2447663953" sldId="260"/>
        </pc:sldMkLst>
        <pc:spChg chg="add mod">
          <ac:chgData name="Nizinski, Marcin" userId="1462055e-2154-4a9e-9e63-43602539bf06" providerId="ADAL" clId="{E79143C1-A5E2-4E2D-A09D-9B9983341D34}" dt="2025-03-20T12:35:40.567" v="764" actId="20577"/>
          <ac:spMkLst>
            <pc:docMk/>
            <pc:sldMk cId="2447663953" sldId="260"/>
            <ac:spMk id="2" creationId="{D433166B-3E26-B2F2-DB9D-AA00F2FF9CA5}"/>
          </ac:spMkLst>
        </pc:spChg>
      </pc:sldChg>
      <pc:sldChg chg="del">
        <pc:chgData name="Nizinski, Marcin" userId="1462055e-2154-4a9e-9e63-43602539bf06" providerId="ADAL" clId="{E79143C1-A5E2-4E2D-A09D-9B9983341D34}" dt="2025-03-13T16:01:09.537" v="279" actId="47"/>
        <pc:sldMkLst>
          <pc:docMk/>
          <pc:sldMk cId="1243446864" sldId="290"/>
        </pc:sldMkLst>
      </pc:sldChg>
      <pc:sldChg chg="del">
        <pc:chgData name="Nizinski, Marcin" userId="1462055e-2154-4a9e-9e63-43602539bf06" providerId="ADAL" clId="{E79143C1-A5E2-4E2D-A09D-9B9983341D34}" dt="2025-03-13T15:05:04.760" v="15" actId="47"/>
        <pc:sldMkLst>
          <pc:docMk/>
          <pc:sldMk cId="3763862841" sldId="305"/>
        </pc:sldMkLst>
      </pc:sldChg>
      <pc:sldChg chg="del">
        <pc:chgData name="Nizinski, Marcin" userId="1462055e-2154-4a9e-9e63-43602539bf06" providerId="ADAL" clId="{E79143C1-A5E2-4E2D-A09D-9B9983341D34}" dt="2025-03-13T15:05:06.644" v="16" actId="47"/>
        <pc:sldMkLst>
          <pc:docMk/>
          <pc:sldMk cId="1615775943" sldId="329"/>
        </pc:sldMkLst>
      </pc:sldChg>
      <pc:sldChg chg="delSp modSp mod">
        <pc:chgData name="Nizinski, Marcin" userId="1462055e-2154-4a9e-9e63-43602539bf06" providerId="ADAL" clId="{E79143C1-A5E2-4E2D-A09D-9B9983341D34}" dt="2025-03-13T15:01:33.514" v="14" actId="1076"/>
        <pc:sldMkLst>
          <pc:docMk/>
          <pc:sldMk cId="2735291946" sldId="2034"/>
        </pc:sldMkLst>
        <pc:spChg chg="mod">
          <ac:chgData name="Nizinski, Marcin" userId="1462055e-2154-4a9e-9e63-43602539bf06" providerId="ADAL" clId="{E79143C1-A5E2-4E2D-A09D-9B9983341D34}" dt="2025-03-13T15:01:33.514" v="14" actId="1076"/>
          <ac:spMkLst>
            <pc:docMk/>
            <pc:sldMk cId="2735291946" sldId="2034"/>
            <ac:spMk id="4" creationId="{1B2D5B2E-7589-47C9-B810-7C2661BEF84D}"/>
          </ac:spMkLst>
        </pc:spChg>
      </pc:sldChg>
      <pc:sldChg chg="del">
        <pc:chgData name="Nizinski, Marcin" userId="1462055e-2154-4a9e-9e63-43602539bf06" providerId="ADAL" clId="{E79143C1-A5E2-4E2D-A09D-9B9983341D34}" dt="2025-03-13T14:59:58.206" v="10" actId="47"/>
        <pc:sldMkLst>
          <pc:docMk/>
          <pc:sldMk cId="3439363768" sldId="11739"/>
        </pc:sldMkLst>
      </pc:sldChg>
      <pc:sldChg chg="del">
        <pc:chgData name="Nizinski, Marcin" userId="1462055e-2154-4a9e-9e63-43602539bf06" providerId="ADAL" clId="{E79143C1-A5E2-4E2D-A09D-9B9983341D34}" dt="2025-03-20T12:43:34.493" v="773" actId="47"/>
        <pc:sldMkLst>
          <pc:docMk/>
          <pc:sldMk cId="3917272328" sldId="2147471694"/>
        </pc:sldMkLst>
      </pc:sldChg>
      <pc:sldChg chg="del">
        <pc:chgData name="Nizinski, Marcin" userId="1462055e-2154-4a9e-9e63-43602539bf06" providerId="ADAL" clId="{E79143C1-A5E2-4E2D-A09D-9B9983341D34}" dt="2025-03-20T12:43:34.493" v="773" actId="47"/>
        <pc:sldMkLst>
          <pc:docMk/>
          <pc:sldMk cId="766917582" sldId="2147471695"/>
        </pc:sldMkLst>
      </pc:sldChg>
      <pc:sldChg chg="del">
        <pc:chgData name="Nizinski, Marcin" userId="1462055e-2154-4a9e-9e63-43602539bf06" providerId="ADAL" clId="{E79143C1-A5E2-4E2D-A09D-9B9983341D34}" dt="2025-03-20T12:43:34.493" v="773" actId="47"/>
        <pc:sldMkLst>
          <pc:docMk/>
          <pc:sldMk cId="386738698" sldId="2147471696"/>
        </pc:sldMkLst>
      </pc:sldChg>
      <pc:sldChg chg="modTransition">
        <pc:chgData name="Nizinski, Marcin" userId="1462055e-2154-4a9e-9e63-43602539bf06" providerId="ADAL" clId="{E79143C1-A5E2-4E2D-A09D-9B9983341D34}" dt="2025-03-13T15:21:58.303" v="261"/>
        <pc:sldMkLst>
          <pc:docMk/>
          <pc:sldMk cId="4257591815" sldId="2147471698"/>
        </pc:sldMkLst>
      </pc:sldChg>
      <pc:sldChg chg="modTransition">
        <pc:chgData name="Nizinski, Marcin" userId="1462055e-2154-4a9e-9e63-43602539bf06" providerId="ADAL" clId="{E79143C1-A5E2-4E2D-A09D-9B9983341D34}" dt="2025-03-13T15:21:52.439" v="259"/>
        <pc:sldMkLst>
          <pc:docMk/>
          <pc:sldMk cId="511164114" sldId="2147471699"/>
        </pc:sldMkLst>
      </pc:sldChg>
      <pc:sldChg chg="modTransition">
        <pc:chgData name="Nizinski, Marcin" userId="1462055e-2154-4a9e-9e63-43602539bf06" providerId="ADAL" clId="{E79143C1-A5E2-4E2D-A09D-9B9983341D34}" dt="2025-03-13T15:21:55.460" v="260"/>
        <pc:sldMkLst>
          <pc:docMk/>
          <pc:sldMk cId="942007763" sldId="2147471700"/>
        </pc:sldMkLst>
      </pc:sldChg>
      <pc:sldChg chg="modTransition">
        <pc:chgData name="Nizinski, Marcin" userId="1462055e-2154-4a9e-9e63-43602539bf06" providerId="ADAL" clId="{E79143C1-A5E2-4E2D-A09D-9B9983341D34}" dt="2025-03-13T15:22:02.597" v="262"/>
        <pc:sldMkLst>
          <pc:docMk/>
          <pc:sldMk cId="883959942" sldId="2147471702"/>
        </pc:sldMkLst>
      </pc:sldChg>
      <pc:sldChg chg="del">
        <pc:chgData name="Nizinski, Marcin" userId="1462055e-2154-4a9e-9e63-43602539bf06" providerId="ADAL" clId="{E79143C1-A5E2-4E2D-A09D-9B9983341D34}" dt="2025-03-20T12:43:34.493" v="773" actId="47"/>
        <pc:sldMkLst>
          <pc:docMk/>
          <pc:sldMk cId="1861040567" sldId="2147471704"/>
        </pc:sldMkLst>
      </pc:sldChg>
      <pc:sldChg chg="del modTransition">
        <pc:chgData name="Nizinski, Marcin" userId="1462055e-2154-4a9e-9e63-43602539bf06" providerId="ADAL" clId="{E79143C1-A5E2-4E2D-A09D-9B9983341D34}" dt="2025-03-13T15:27:20.304" v="266" actId="47"/>
        <pc:sldMkLst>
          <pc:docMk/>
          <pc:sldMk cId="1722663112" sldId="2147471705"/>
        </pc:sldMkLst>
      </pc:sldChg>
      <pc:sldChg chg="del">
        <pc:chgData name="Nizinski, Marcin" userId="1462055e-2154-4a9e-9e63-43602539bf06" providerId="ADAL" clId="{E79143C1-A5E2-4E2D-A09D-9B9983341D34}" dt="2025-03-20T12:43:34.493" v="773" actId="47"/>
        <pc:sldMkLst>
          <pc:docMk/>
          <pc:sldMk cId="2331634273" sldId="2147471706"/>
        </pc:sldMkLst>
      </pc:sldChg>
      <pc:sldChg chg="del">
        <pc:chgData name="Nizinski, Marcin" userId="1462055e-2154-4a9e-9e63-43602539bf06" providerId="ADAL" clId="{E79143C1-A5E2-4E2D-A09D-9B9983341D34}" dt="2025-03-13T15:00:26.718" v="11" actId="47"/>
        <pc:sldMkLst>
          <pc:docMk/>
          <pc:sldMk cId="807366371" sldId="2147471713"/>
        </pc:sldMkLst>
      </pc:sldChg>
      <pc:sldChg chg="modTransition">
        <pc:chgData name="Nizinski, Marcin" userId="1462055e-2154-4a9e-9e63-43602539bf06" providerId="ADAL" clId="{E79143C1-A5E2-4E2D-A09D-9B9983341D34}" dt="2025-03-14T13:05:10.887" v="283"/>
        <pc:sldMkLst>
          <pc:docMk/>
          <pc:sldMk cId="1897768426" sldId="2147471719"/>
        </pc:sldMkLst>
      </pc:sldChg>
      <pc:sldChg chg="modSp mod modAnim">
        <pc:chgData name="Nizinski, Marcin" userId="1462055e-2154-4a9e-9e63-43602539bf06" providerId="ADAL" clId="{E79143C1-A5E2-4E2D-A09D-9B9983341D34}" dt="2025-04-04T09:53:04.375" v="795" actId="20577"/>
        <pc:sldMkLst>
          <pc:docMk/>
          <pc:sldMk cId="310956641" sldId="2147471743"/>
        </pc:sldMkLst>
        <pc:spChg chg="mod">
          <ac:chgData name="Nizinski, Marcin" userId="1462055e-2154-4a9e-9e63-43602539bf06" providerId="ADAL" clId="{E79143C1-A5E2-4E2D-A09D-9B9983341D34}" dt="2025-04-04T09:53:04.375" v="795" actId="20577"/>
          <ac:spMkLst>
            <pc:docMk/>
            <pc:sldMk cId="310956641" sldId="2147471743"/>
            <ac:spMk id="10" creationId="{57B96009-E420-FA49-8812-474B7444A20F}"/>
          </ac:spMkLst>
        </pc:spChg>
      </pc:sldChg>
      <pc:sldChg chg="modSp mod">
        <pc:chgData name="Nizinski, Marcin" userId="1462055e-2154-4a9e-9e63-43602539bf06" providerId="ADAL" clId="{E79143C1-A5E2-4E2D-A09D-9B9983341D34}" dt="2025-03-31T08:47:41.971" v="784" actId="14100"/>
        <pc:sldMkLst>
          <pc:docMk/>
          <pc:sldMk cId="455694915" sldId="2147471744"/>
        </pc:sldMkLst>
        <pc:spChg chg="mod">
          <ac:chgData name="Nizinski, Marcin" userId="1462055e-2154-4a9e-9e63-43602539bf06" providerId="ADAL" clId="{E79143C1-A5E2-4E2D-A09D-9B9983341D34}" dt="2025-03-31T08:46:27.361" v="776" actId="14100"/>
          <ac:spMkLst>
            <pc:docMk/>
            <pc:sldMk cId="455694915" sldId="2147471744"/>
            <ac:spMk id="2" creationId="{A355F595-8FDE-771F-38B6-AF15B54C6007}"/>
          </ac:spMkLst>
        </pc:spChg>
        <pc:spChg chg="mod">
          <ac:chgData name="Nizinski, Marcin" userId="1462055e-2154-4a9e-9e63-43602539bf06" providerId="ADAL" clId="{E79143C1-A5E2-4E2D-A09D-9B9983341D34}" dt="2025-03-31T08:46:35.543" v="778" actId="14100"/>
          <ac:spMkLst>
            <pc:docMk/>
            <pc:sldMk cId="455694915" sldId="2147471744"/>
            <ac:spMk id="5" creationId="{6A780431-C7D4-CE1C-AB09-42D0B2A46E7F}"/>
          </ac:spMkLst>
        </pc:spChg>
        <pc:spChg chg="mod">
          <ac:chgData name="Nizinski, Marcin" userId="1462055e-2154-4a9e-9e63-43602539bf06" providerId="ADAL" clId="{E79143C1-A5E2-4E2D-A09D-9B9983341D34}" dt="2025-03-31T08:47:41.971" v="784" actId="14100"/>
          <ac:spMkLst>
            <pc:docMk/>
            <pc:sldMk cId="455694915" sldId="2147471744"/>
            <ac:spMk id="6" creationId="{484BDBCD-5A03-0ACA-E661-A761703A2346}"/>
          </ac:spMkLst>
        </pc:spChg>
        <pc:spChg chg="mod">
          <ac:chgData name="Nizinski, Marcin" userId="1462055e-2154-4a9e-9e63-43602539bf06" providerId="ADAL" clId="{E79143C1-A5E2-4E2D-A09D-9B9983341D34}" dt="2025-03-31T08:46:30.828" v="777" actId="14100"/>
          <ac:spMkLst>
            <pc:docMk/>
            <pc:sldMk cId="455694915" sldId="2147471744"/>
            <ac:spMk id="8" creationId="{08EEA027-89B8-B9C5-AF43-F1A702CA56BB}"/>
          </ac:spMkLst>
        </pc:spChg>
        <pc:spChg chg="mod">
          <ac:chgData name="Nizinski, Marcin" userId="1462055e-2154-4a9e-9e63-43602539bf06" providerId="ADAL" clId="{E79143C1-A5E2-4E2D-A09D-9B9983341D34}" dt="2025-03-31T08:46:40.124" v="779" actId="14100"/>
          <ac:spMkLst>
            <pc:docMk/>
            <pc:sldMk cId="455694915" sldId="2147471744"/>
            <ac:spMk id="10" creationId="{00F057A5-4AD1-604C-5011-FF3B72EF308F}"/>
          </ac:spMkLst>
        </pc:spChg>
        <pc:spChg chg="mod">
          <ac:chgData name="Nizinski, Marcin" userId="1462055e-2154-4a9e-9e63-43602539bf06" providerId="ADAL" clId="{E79143C1-A5E2-4E2D-A09D-9B9983341D34}" dt="2025-03-20T12:41:09.863" v="772" actId="20577"/>
          <ac:spMkLst>
            <pc:docMk/>
            <pc:sldMk cId="455694915" sldId="2147471744"/>
            <ac:spMk id="20" creationId="{2071A324-D55C-C898-7F15-1073E6FF321E}"/>
          </ac:spMkLst>
        </pc:spChg>
      </pc:sldChg>
      <pc:sldChg chg="ord">
        <pc:chgData name="Nizinski, Marcin" userId="1462055e-2154-4a9e-9e63-43602539bf06" providerId="ADAL" clId="{E79143C1-A5E2-4E2D-A09D-9B9983341D34}" dt="2025-03-20T12:38:09.628" v="766"/>
        <pc:sldMkLst>
          <pc:docMk/>
          <pc:sldMk cId="376675387" sldId="2147471750"/>
        </pc:sldMkLst>
      </pc:sldChg>
      <pc:sldChg chg="ord">
        <pc:chgData name="Nizinski, Marcin" userId="1462055e-2154-4a9e-9e63-43602539bf06" providerId="ADAL" clId="{E79143C1-A5E2-4E2D-A09D-9B9983341D34}" dt="2025-03-20T12:22:19.686" v="707"/>
        <pc:sldMkLst>
          <pc:docMk/>
          <pc:sldMk cId="1033410352" sldId="2147471757"/>
        </pc:sldMkLst>
      </pc:sldChg>
      <pc:sldChg chg="del">
        <pc:chgData name="Nizinski, Marcin" userId="1462055e-2154-4a9e-9e63-43602539bf06" providerId="ADAL" clId="{E79143C1-A5E2-4E2D-A09D-9B9983341D34}" dt="2025-03-13T15:26:33.589" v="263" actId="47"/>
        <pc:sldMkLst>
          <pc:docMk/>
          <pc:sldMk cId="3179331692" sldId="2147471759"/>
        </pc:sldMkLst>
      </pc:sldChg>
      <pc:sldChg chg="del">
        <pc:chgData name="Nizinski, Marcin" userId="1462055e-2154-4a9e-9e63-43602539bf06" providerId="ADAL" clId="{E79143C1-A5E2-4E2D-A09D-9B9983341D34}" dt="2025-03-13T15:06:16.616" v="18" actId="47"/>
        <pc:sldMkLst>
          <pc:docMk/>
          <pc:sldMk cId="2124689074" sldId="2147471761"/>
        </pc:sldMkLst>
      </pc:sldChg>
      <pc:sldChg chg="del">
        <pc:chgData name="Nizinski, Marcin" userId="1462055e-2154-4a9e-9e63-43602539bf06" providerId="ADAL" clId="{E79143C1-A5E2-4E2D-A09D-9B9983341D34}" dt="2025-03-13T15:34:49.229" v="268" actId="47"/>
        <pc:sldMkLst>
          <pc:docMk/>
          <pc:sldMk cId="3297334083" sldId="2147471762"/>
        </pc:sldMkLst>
      </pc:sldChg>
      <pc:sldChg chg="del">
        <pc:chgData name="Nizinski, Marcin" userId="1462055e-2154-4a9e-9e63-43602539bf06" providerId="ADAL" clId="{E79143C1-A5E2-4E2D-A09D-9B9983341D34}" dt="2025-03-13T15:06:16.616" v="18" actId="47"/>
        <pc:sldMkLst>
          <pc:docMk/>
          <pc:sldMk cId="2233092502" sldId="2147471766"/>
        </pc:sldMkLst>
      </pc:sldChg>
      <pc:sldChg chg="del">
        <pc:chgData name="Nizinski, Marcin" userId="1462055e-2154-4a9e-9e63-43602539bf06" providerId="ADAL" clId="{E79143C1-A5E2-4E2D-A09D-9B9983341D34}" dt="2025-03-13T15:06:06.061" v="17" actId="47"/>
        <pc:sldMkLst>
          <pc:docMk/>
          <pc:sldMk cId="3269715103" sldId="2147471767"/>
        </pc:sldMkLst>
      </pc:sldChg>
      <pc:sldChg chg="del ord">
        <pc:chgData name="Nizinski, Marcin" userId="1462055e-2154-4a9e-9e63-43602539bf06" providerId="ADAL" clId="{E79143C1-A5E2-4E2D-A09D-9B9983341D34}" dt="2025-03-20T12:53:58.072" v="774" actId="47"/>
        <pc:sldMkLst>
          <pc:docMk/>
          <pc:sldMk cId="2065922682" sldId="2147471768"/>
        </pc:sldMkLst>
      </pc:sldChg>
      <pc:sldChg chg="del">
        <pc:chgData name="Nizinski, Marcin" userId="1462055e-2154-4a9e-9e63-43602539bf06" providerId="ADAL" clId="{E79143C1-A5E2-4E2D-A09D-9B9983341D34}" dt="2025-03-13T15:06:16.616" v="18" actId="47"/>
        <pc:sldMkLst>
          <pc:docMk/>
          <pc:sldMk cId="4276283722" sldId="2147471770"/>
        </pc:sldMkLst>
      </pc:sldChg>
      <pc:sldChg chg="del">
        <pc:chgData name="Nizinski, Marcin" userId="1462055e-2154-4a9e-9e63-43602539bf06" providerId="ADAL" clId="{E79143C1-A5E2-4E2D-A09D-9B9983341D34}" dt="2025-03-13T15:06:45.468" v="20" actId="47"/>
        <pc:sldMkLst>
          <pc:docMk/>
          <pc:sldMk cId="3018211881" sldId="2147471771"/>
        </pc:sldMkLst>
      </pc:sldChg>
      <pc:sldChg chg="del">
        <pc:chgData name="Nizinski, Marcin" userId="1462055e-2154-4a9e-9e63-43602539bf06" providerId="ADAL" clId="{E79143C1-A5E2-4E2D-A09D-9B9983341D34}" dt="2025-03-13T15:34:40.163" v="267" actId="47"/>
        <pc:sldMkLst>
          <pc:docMk/>
          <pc:sldMk cId="2731275429" sldId="2147471774"/>
        </pc:sldMkLst>
      </pc:sldChg>
      <pc:sldChg chg="del">
        <pc:chgData name="Nizinski, Marcin" userId="1462055e-2154-4a9e-9e63-43602539bf06" providerId="ADAL" clId="{E79143C1-A5E2-4E2D-A09D-9B9983341D34}" dt="2025-03-13T15:06:40.031" v="19" actId="47"/>
        <pc:sldMkLst>
          <pc:docMk/>
          <pc:sldMk cId="376875549" sldId="2147471775"/>
        </pc:sldMkLst>
      </pc:sldChg>
      <pc:sldChg chg="del ord">
        <pc:chgData name="Nizinski, Marcin" userId="1462055e-2154-4a9e-9e63-43602539bf06" providerId="ADAL" clId="{E79143C1-A5E2-4E2D-A09D-9B9983341D34}" dt="2025-03-13T16:00:12.433" v="276" actId="47"/>
        <pc:sldMkLst>
          <pc:docMk/>
          <pc:sldMk cId="830793404" sldId="2147471776"/>
        </pc:sldMkLst>
      </pc:sldChg>
      <pc:sldChg chg="del">
        <pc:chgData name="Nizinski, Marcin" userId="1462055e-2154-4a9e-9e63-43602539bf06" providerId="ADAL" clId="{E79143C1-A5E2-4E2D-A09D-9B9983341D34}" dt="2025-03-13T15:07:02.214" v="22" actId="47"/>
        <pc:sldMkLst>
          <pc:docMk/>
          <pc:sldMk cId="3213920768" sldId="2147471777"/>
        </pc:sldMkLst>
      </pc:sldChg>
      <pc:sldChg chg="del">
        <pc:chgData name="Nizinski, Marcin" userId="1462055e-2154-4a9e-9e63-43602539bf06" providerId="ADAL" clId="{E79143C1-A5E2-4E2D-A09D-9B9983341D34}" dt="2025-03-13T15:07:02.214" v="22" actId="47"/>
        <pc:sldMkLst>
          <pc:docMk/>
          <pc:sldMk cId="1568683597" sldId="2147471778"/>
        </pc:sldMkLst>
      </pc:sldChg>
      <pc:sldChg chg="del">
        <pc:chgData name="Nizinski, Marcin" userId="1462055e-2154-4a9e-9e63-43602539bf06" providerId="ADAL" clId="{E79143C1-A5E2-4E2D-A09D-9B9983341D34}" dt="2025-03-13T15:07:02.214" v="22" actId="47"/>
        <pc:sldMkLst>
          <pc:docMk/>
          <pc:sldMk cId="902395832" sldId="2147471779"/>
        </pc:sldMkLst>
      </pc:sldChg>
      <pc:sldChg chg="del">
        <pc:chgData name="Nizinski, Marcin" userId="1462055e-2154-4a9e-9e63-43602539bf06" providerId="ADAL" clId="{E79143C1-A5E2-4E2D-A09D-9B9983341D34}" dt="2025-03-13T15:06:56.638" v="21" actId="47"/>
        <pc:sldMkLst>
          <pc:docMk/>
          <pc:sldMk cId="2892814322" sldId="2147471780"/>
        </pc:sldMkLst>
      </pc:sldChg>
      <pc:sldChg chg="del">
        <pc:chgData name="Nizinski, Marcin" userId="1462055e-2154-4a9e-9e63-43602539bf06" providerId="ADAL" clId="{E79143C1-A5E2-4E2D-A09D-9B9983341D34}" dt="2025-03-13T15:06:06.061" v="17" actId="47"/>
        <pc:sldMkLst>
          <pc:docMk/>
          <pc:sldMk cId="3309823393" sldId="2147471781"/>
        </pc:sldMkLst>
      </pc:sldChg>
      <pc:sldChg chg="del">
        <pc:chgData name="Nizinski, Marcin" userId="1462055e-2154-4a9e-9e63-43602539bf06" providerId="ADAL" clId="{E79143C1-A5E2-4E2D-A09D-9B9983341D34}" dt="2025-03-13T15:06:56.638" v="21" actId="47"/>
        <pc:sldMkLst>
          <pc:docMk/>
          <pc:sldMk cId="1808950071" sldId="2147471782"/>
        </pc:sldMkLst>
      </pc:sldChg>
      <pc:sldChg chg="del">
        <pc:chgData name="Nizinski, Marcin" userId="1462055e-2154-4a9e-9e63-43602539bf06" providerId="ADAL" clId="{E79143C1-A5E2-4E2D-A09D-9B9983341D34}" dt="2025-03-13T15:27:10.161" v="264" actId="47"/>
        <pc:sldMkLst>
          <pc:docMk/>
          <pc:sldMk cId="2759166868" sldId="2147471783"/>
        </pc:sldMkLst>
      </pc:sldChg>
      <pc:sldChg chg="delSp mod">
        <pc:chgData name="Nizinski, Marcin" userId="1462055e-2154-4a9e-9e63-43602539bf06" providerId="ADAL" clId="{E79143C1-A5E2-4E2D-A09D-9B9983341D34}" dt="2025-03-20T12:20:14.356" v="703" actId="478"/>
        <pc:sldMkLst>
          <pc:docMk/>
          <pc:sldMk cId="1322269954" sldId="2147471785"/>
        </pc:sldMkLst>
      </pc:sldChg>
      <pc:sldChg chg="delSp mod">
        <pc:chgData name="Nizinski, Marcin" userId="1462055e-2154-4a9e-9e63-43602539bf06" providerId="ADAL" clId="{E79143C1-A5E2-4E2D-A09D-9B9983341D34}" dt="2025-03-20T12:20:17.248" v="704" actId="478"/>
        <pc:sldMkLst>
          <pc:docMk/>
          <pc:sldMk cId="914250128" sldId="2147471786"/>
        </pc:sldMkLst>
      </pc:sldChg>
      <pc:sldChg chg="delSp mod">
        <pc:chgData name="Nizinski, Marcin" userId="1462055e-2154-4a9e-9e63-43602539bf06" providerId="ADAL" clId="{E79143C1-A5E2-4E2D-A09D-9B9983341D34}" dt="2025-03-20T12:20:20.658" v="705" actId="478"/>
        <pc:sldMkLst>
          <pc:docMk/>
          <pc:sldMk cId="1897215509" sldId="2147471788"/>
        </pc:sldMkLst>
      </pc:sldChg>
      <pc:sldChg chg="del ord">
        <pc:chgData name="Nizinski, Marcin" userId="1462055e-2154-4a9e-9e63-43602539bf06" providerId="ADAL" clId="{E79143C1-A5E2-4E2D-A09D-9B9983341D34}" dt="2025-03-20T12:20:03.605" v="701" actId="47"/>
        <pc:sldMkLst>
          <pc:docMk/>
          <pc:sldMk cId="834631797" sldId="2147471789"/>
        </pc:sldMkLst>
      </pc:sldChg>
      <pc:sldChg chg="del">
        <pc:chgData name="Nizinski, Marcin" userId="1462055e-2154-4a9e-9e63-43602539bf06" providerId="ADAL" clId="{E79143C1-A5E2-4E2D-A09D-9B9983341D34}" dt="2025-03-13T14:59:42.609" v="8" actId="47"/>
        <pc:sldMkLst>
          <pc:docMk/>
          <pc:sldMk cId="341716411" sldId="2147471791"/>
        </pc:sldMkLst>
      </pc:sldChg>
      <pc:sldChg chg="modSp mod modTransition">
        <pc:chgData name="Nizinski, Marcin" userId="1462055e-2154-4a9e-9e63-43602539bf06" providerId="ADAL" clId="{E79143C1-A5E2-4E2D-A09D-9B9983341D34}" dt="2025-04-04T09:48:37.606" v="786" actId="20577"/>
        <pc:sldMkLst>
          <pc:docMk/>
          <pc:sldMk cId="2886186147" sldId="2147471792"/>
        </pc:sldMkLst>
        <pc:spChg chg="mod">
          <ac:chgData name="Nizinski, Marcin" userId="1462055e-2154-4a9e-9e63-43602539bf06" providerId="ADAL" clId="{E79143C1-A5E2-4E2D-A09D-9B9983341D34}" dt="2025-04-04T09:48:37.606" v="786" actId="20577"/>
          <ac:spMkLst>
            <pc:docMk/>
            <pc:sldMk cId="2886186147" sldId="2147471792"/>
            <ac:spMk id="9" creationId="{BFA1279F-1377-BA5D-5890-A0E6ADEEF0E2}"/>
          </ac:spMkLst>
        </pc:spChg>
      </pc:sldChg>
      <pc:sldChg chg="del modTransition">
        <pc:chgData name="Nizinski, Marcin" userId="1462055e-2154-4a9e-9e63-43602539bf06" providerId="ADAL" clId="{E79143C1-A5E2-4E2D-A09D-9B9983341D34}" dt="2025-03-13T16:01:25.203" v="280" actId="47"/>
        <pc:sldMkLst>
          <pc:docMk/>
          <pc:sldMk cId="1938448080" sldId="2147471793"/>
        </pc:sldMkLst>
      </pc:sldChg>
      <pc:sldChg chg="del">
        <pc:chgData name="Nizinski, Marcin" userId="1462055e-2154-4a9e-9e63-43602539bf06" providerId="ADAL" clId="{E79143C1-A5E2-4E2D-A09D-9B9983341D34}" dt="2025-03-13T14:59:51.926" v="9" actId="47"/>
        <pc:sldMkLst>
          <pc:docMk/>
          <pc:sldMk cId="1209869267" sldId="2147471795"/>
        </pc:sldMkLst>
      </pc:sldChg>
      <pc:sldChg chg="del">
        <pc:chgData name="Nizinski, Marcin" userId="1462055e-2154-4a9e-9e63-43602539bf06" providerId="ADAL" clId="{E79143C1-A5E2-4E2D-A09D-9B9983341D34}" dt="2025-03-13T14:59:51.926" v="9" actId="47"/>
        <pc:sldMkLst>
          <pc:docMk/>
          <pc:sldMk cId="2132028676" sldId="2147471796"/>
        </pc:sldMkLst>
      </pc:sldChg>
      <pc:sldChg chg="del">
        <pc:chgData name="Nizinski, Marcin" userId="1462055e-2154-4a9e-9e63-43602539bf06" providerId="ADAL" clId="{E79143C1-A5E2-4E2D-A09D-9B9983341D34}" dt="2025-03-13T15:55:12.339" v="275" actId="47"/>
        <pc:sldMkLst>
          <pc:docMk/>
          <pc:sldMk cId="2178313351" sldId="2147471797"/>
        </pc:sldMkLst>
      </pc:sldChg>
      <pc:sldChg chg="del">
        <pc:chgData name="Nizinski, Marcin" userId="1462055e-2154-4a9e-9e63-43602539bf06" providerId="ADAL" clId="{E79143C1-A5E2-4E2D-A09D-9B9983341D34}" dt="2025-03-13T15:55:12.339" v="275" actId="47"/>
        <pc:sldMkLst>
          <pc:docMk/>
          <pc:sldMk cId="476994338" sldId="2147471798"/>
        </pc:sldMkLst>
      </pc:sldChg>
      <pc:sldChg chg="del">
        <pc:chgData name="Nizinski, Marcin" userId="1462055e-2154-4a9e-9e63-43602539bf06" providerId="ADAL" clId="{E79143C1-A5E2-4E2D-A09D-9B9983341D34}" dt="2025-03-13T15:55:12.339" v="275" actId="47"/>
        <pc:sldMkLst>
          <pc:docMk/>
          <pc:sldMk cId="705869441" sldId="2147471799"/>
        </pc:sldMkLst>
      </pc:sldChg>
      <pc:sldChg chg="del">
        <pc:chgData name="Nizinski, Marcin" userId="1462055e-2154-4a9e-9e63-43602539bf06" providerId="ADAL" clId="{E79143C1-A5E2-4E2D-A09D-9B9983341D34}" dt="2025-03-13T15:55:12.339" v="275" actId="47"/>
        <pc:sldMkLst>
          <pc:docMk/>
          <pc:sldMk cId="3227893540" sldId="2147471800"/>
        </pc:sldMkLst>
      </pc:sldChg>
      <pc:sldChg chg="del">
        <pc:chgData name="Nizinski, Marcin" userId="1462055e-2154-4a9e-9e63-43602539bf06" providerId="ADAL" clId="{E79143C1-A5E2-4E2D-A09D-9B9983341D34}" dt="2025-03-13T15:20:59.910" v="256" actId="47"/>
        <pc:sldMkLst>
          <pc:docMk/>
          <pc:sldMk cId="584377598" sldId="2147471801"/>
        </pc:sldMkLst>
      </pc:sldChg>
      <pc:sldChg chg="addSp delSp modSp del mod ord modTransition modAnim">
        <pc:chgData name="Nizinski, Marcin" userId="1462055e-2154-4a9e-9e63-43602539bf06" providerId="ADAL" clId="{E79143C1-A5E2-4E2D-A09D-9B9983341D34}" dt="2025-03-13T15:19:59.079" v="253" actId="47"/>
        <pc:sldMkLst>
          <pc:docMk/>
          <pc:sldMk cId="1266648381" sldId="2147471802"/>
        </pc:sldMkLst>
      </pc:sldChg>
      <pc:sldChg chg="addSp delSp modSp new mod modClrScheme modAnim chgLayout">
        <pc:chgData name="Nizinski, Marcin" userId="1462055e-2154-4a9e-9e63-43602539bf06" providerId="ADAL" clId="{E79143C1-A5E2-4E2D-A09D-9B9983341D34}" dt="2025-03-13T15:20:18.591" v="255"/>
        <pc:sldMkLst>
          <pc:docMk/>
          <pc:sldMk cId="955411490" sldId="2147471804"/>
        </pc:sldMkLst>
        <pc:spChg chg="add mod">
          <ac:chgData name="Nizinski, Marcin" userId="1462055e-2154-4a9e-9e63-43602539bf06" providerId="ADAL" clId="{E79143C1-A5E2-4E2D-A09D-9B9983341D34}" dt="2025-03-13T15:19:25.739" v="249"/>
          <ac:spMkLst>
            <pc:docMk/>
            <pc:sldMk cId="955411490" sldId="2147471804"/>
            <ac:spMk id="6" creationId="{3AF34713-909D-A051-7F18-08131936AFD7}"/>
          </ac:spMkLst>
        </pc:spChg>
        <pc:spChg chg="mod">
          <ac:chgData name="Nizinski, Marcin" userId="1462055e-2154-4a9e-9e63-43602539bf06" providerId="ADAL" clId="{E79143C1-A5E2-4E2D-A09D-9B9983341D34}" dt="2025-03-13T15:19:25.739" v="249"/>
          <ac:spMkLst>
            <pc:docMk/>
            <pc:sldMk cId="955411490" sldId="2147471804"/>
            <ac:spMk id="9" creationId="{407603C0-1281-6A6D-0648-339E0D0F8C47}"/>
          </ac:spMkLst>
        </pc:spChg>
        <pc:spChg chg="mod">
          <ac:chgData name="Nizinski, Marcin" userId="1462055e-2154-4a9e-9e63-43602539bf06" providerId="ADAL" clId="{E79143C1-A5E2-4E2D-A09D-9B9983341D34}" dt="2025-03-13T15:19:39.640" v="250"/>
          <ac:spMkLst>
            <pc:docMk/>
            <pc:sldMk cId="955411490" sldId="2147471804"/>
            <ac:spMk id="12" creationId="{1A070003-0864-AF67-0676-25622599CF49}"/>
          </ac:spMkLst>
        </pc:spChg>
        <pc:spChg chg="mod">
          <ac:chgData name="Nizinski, Marcin" userId="1462055e-2154-4a9e-9e63-43602539bf06" providerId="ADAL" clId="{E79143C1-A5E2-4E2D-A09D-9B9983341D34}" dt="2025-03-13T15:19:45.805" v="251"/>
          <ac:spMkLst>
            <pc:docMk/>
            <pc:sldMk cId="955411490" sldId="2147471804"/>
            <ac:spMk id="15" creationId="{2986D24F-9E7B-8C8B-CEBA-F3C78BB8322F}"/>
          </ac:spMkLst>
        </pc:spChg>
        <pc:grpChg chg="add mod">
          <ac:chgData name="Nizinski, Marcin" userId="1462055e-2154-4a9e-9e63-43602539bf06" providerId="ADAL" clId="{E79143C1-A5E2-4E2D-A09D-9B9983341D34}" dt="2025-03-13T15:19:25.739" v="249"/>
          <ac:grpSpMkLst>
            <pc:docMk/>
            <pc:sldMk cId="955411490" sldId="2147471804"/>
            <ac:grpSpMk id="7" creationId="{3F4FA876-A3BA-10D3-ABA8-C4485EFA4935}"/>
          </ac:grpSpMkLst>
        </pc:grpChg>
        <pc:grpChg chg="add mod">
          <ac:chgData name="Nizinski, Marcin" userId="1462055e-2154-4a9e-9e63-43602539bf06" providerId="ADAL" clId="{E79143C1-A5E2-4E2D-A09D-9B9983341D34}" dt="2025-03-13T15:19:39.640" v="250"/>
          <ac:grpSpMkLst>
            <pc:docMk/>
            <pc:sldMk cId="955411490" sldId="2147471804"/>
            <ac:grpSpMk id="10" creationId="{0DCBF293-9869-F0B6-E6CC-E527CBDB9EE3}"/>
          </ac:grpSpMkLst>
        </pc:grpChg>
        <pc:grpChg chg="add mod">
          <ac:chgData name="Nizinski, Marcin" userId="1462055e-2154-4a9e-9e63-43602539bf06" providerId="ADAL" clId="{E79143C1-A5E2-4E2D-A09D-9B9983341D34}" dt="2025-03-13T15:19:50.657" v="252" actId="167"/>
          <ac:grpSpMkLst>
            <pc:docMk/>
            <pc:sldMk cId="955411490" sldId="2147471804"/>
            <ac:grpSpMk id="13" creationId="{61C9F2AE-25B0-1A98-D694-4C882FF83844}"/>
          </ac:grpSpMkLst>
        </pc:grpChg>
        <pc:picChg chg="mod">
          <ac:chgData name="Nizinski, Marcin" userId="1462055e-2154-4a9e-9e63-43602539bf06" providerId="ADAL" clId="{E79143C1-A5E2-4E2D-A09D-9B9983341D34}" dt="2025-03-13T15:19:25.739" v="249"/>
          <ac:picMkLst>
            <pc:docMk/>
            <pc:sldMk cId="955411490" sldId="2147471804"/>
            <ac:picMk id="8" creationId="{BEA16E50-F533-0980-37A6-9FBDC81BA2EE}"/>
          </ac:picMkLst>
        </pc:picChg>
        <pc:picChg chg="mod">
          <ac:chgData name="Nizinski, Marcin" userId="1462055e-2154-4a9e-9e63-43602539bf06" providerId="ADAL" clId="{E79143C1-A5E2-4E2D-A09D-9B9983341D34}" dt="2025-03-13T15:19:39.640" v="250"/>
          <ac:picMkLst>
            <pc:docMk/>
            <pc:sldMk cId="955411490" sldId="2147471804"/>
            <ac:picMk id="11" creationId="{F76FEE1B-010E-18AD-19C2-83598B4E36D5}"/>
          </ac:picMkLst>
        </pc:picChg>
        <pc:picChg chg="mod">
          <ac:chgData name="Nizinski, Marcin" userId="1462055e-2154-4a9e-9e63-43602539bf06" providerId="ADAL" clId="{E79143C1-A5E2-4E2D-A09D-9B9983341D34}" dt="2025-03-13T15:19:45.805" v="251"/>
          <ac:picMkLst>
            <pc:docMk/>
            <pc:sldMk cId="955411490" sldId="2147471804"/>
            <ac:picMk id="14" creationId="{2AB6D343-8579-BCE3-97CB-447B85460830}"/>
          </ac:picMkLst>
        </pc:picChg>
      </pc:sldChg>
      <pc:sldChg chg="delSp modSp add del mod modTransition modAnim">
        <pc:chgData name="Nizinski, Marcin" userId="1462055e-2154-4a9e-9e63-43602539bf06" providerId="ADAL" clId="{E79143C1-A5E2-4E2D-A09D-9B9983341D34}" dt="2025-03-14T13:08:02.063" v="292" actId="47"/>
        <pc:sldMkLst>
          <pc:docMk/>
          <pc:sldMk cId="1473605355" sldId="2147473793"/>
        </pc:sldMkLst>
      </pc:sldChg>
      <pc:sldChg chg="addSp delSp modSp new mod modClrScheme chgLayout">
        <pc:chgData name="Nizinski, Marcin" userId="1462055e-2154-4a9e-9e63-43602539bf06" providerId="ADAL" clId="{E79143C1-A5E2-4E2D-A09D-9B9983341D34}" dt="2025-03-14T14:10:35.958" v="309" actId="1076"/>
        <pc:sldMkLst>
          <pc:docMk/>
          <pc:sldMk cId="3053886827" sldId="2147473794"/>
        </pc:sldMkLst>
        <pc:spChg chg="mod">
          <ac:chgData name="Nizinski, Marcin" userId="1462055e-2154-4a9e-9e63-43602539bf06" providerId="ADAL" clId="{E79143C1-A5E2-4E2D-A09D-9B9983341D34}" dt="2025-03-14T13:06:45.070" v="289"/>
          <ac:spMkLst>
            <pc:docMk/>
            <pc:sldMk cId="3053886827" sldId="2147473794"/>
            <ac:spMk id="6" creationId="{7BF2840D-4439-4A00-4E34-C7F91CB41822}"/>
          </ac:spMkLst>
        </pc:spChg>
        <pc:spChg chg="add mod">
          <ac:chgData name="Nizinski, Marcin" userId="1462055e-2154-4a9e-9e63-43602539bf06" providerId="ADAL" clId="{E79143C1-A5E2-4E2D-A09D-9B9983341D34}" dt="2025-03-14T13:06:45.070" v="289"/>
          <ac:spMkLst>
            <pc:docMk/>
            <pc:sldMk cId="3053886827" sldId="2147473794"/>
            <ac:spMk id="11" creationId="{268D8D3B-762C-E4AA-2285-65F70B7C361F}"/>
          </ac:spMkLst>
        </pc:spChg>
        <pc:spChg chg="add mod">
          <ac:chgData name="Nizinski, Marcin" userId="1462055e-2154-4a9e-9e63-43602539bf06" providerId="ADAL" clId="{E79143C1-A5E2-4E2D-A09D-9B9983341D34}" dt="2025-03-14T13:06:45.070" v="289"/>
          <ac:spMkLst>
            <pc:docMk/>
            <pc:sldMk cId="3053886827" sldId="2147473794"/>
            <ac:spMk id="12" creationId="{1520BC07-112B-428F-F2C5-7D740A9BE29C}"/>
          </ac:spMkLst>
        </pc:spChg>
        <pc:spChg chg="add mod">
          <ac:chgData name="Nizinski, Marcin" userId="1462055e-2154-4a9e-9e63-43602539bf06" providerId="ADAL" clId="{E79143C1-A5E2-4E2D-A09D-9B9983341D34}" dt="2025-03-14T13:06:45.070" v="289"/>
          <ac:spMkLst>
            <pc:docMk/>
            <pc:sldMk cId="3053886827" sldId="2147473794"/>
            <ac:spMk id="13" creationId="{4D1C1327-98A7-B660-2C87-A0C11A3B01C1}"/>
          </ac:spMkLst>
        </pc:spChg>
        <pc:spChg chg="add mod">
          <ac:chgData name="Nizinski, Marcin" userId="1462055e-2154-4a9e-9e63-43602539bf06" providerId="ADAL" clId="{E79143C1-A5E2-4E2D-A09D-9B9983341D34}" dt="2025-03-14T13:06:45.070" v="289"/>
          <ac:spMkLst>
            <pc:docMk/>
            <pc:sldMk cId="3053886827" sldId="2147473794"/>
            <ac:spMk id="14" creationId="{EF862776-F5B6-B074-9329-0C26FBCD8E5B}"/>
          </ac:spMkLst>
        </pc:spChg>
        <pc:spChg chg="add mod">
          <ac:chgData name="Nizinski, Marcin" userId="1462055e-2154-4a9e-9e63-43602539bf06" providerId="ADAL" clId="{E79143C1-A5E2-4E2D-A09D-9B9983341D34}" dt="2025-03-14T13:07:37.509" v="291" actId="20577"/>
          <ac:spMkLst>
            <pc:docMk/>
            <pc:sldMk cId="3053886827" sldId="2147473794"/>
            <ac:spMk id="15" creationId="{8D92BDE8-CD65-2595-AEA4-1A576DB55051}"/>
          </ac:spMkLst>
        </pc:spChg>
        <pc:spChg chg="add mod">
          <ac:chgData name="Nizinski, Marcin" userId="1462055e-2154-4a9e-9e63-43602539bf06" providerId="ADAL" clId="{E79143C1-A5E2-4E2D-A09D-9B9983341D34}" dt="2025-03-14T13:06:45.070" v="289"/>
          <ac:spMkLst>
            <pc:docMk/>
            <pc:sldMk cId="3053886827" sldId="2147473794"/>
            <ac:spMk id="16" creationId="{6F41F238-EEA5-F60B-8070-8B8FC99C0BFB}"/>
          </ac:spMkLst>
        </pc:spChg>
        <pc:spChg chg="add mod">
          <ac:chgData name="Nizinski, Marcin" userId="1462055e-2154-4a9e-9e63-43602539bf06" providerId="ADAL" clId="{E79143C1-A5E2-4E2D-A09D-9B9983341D34}" dt="2025-03-14T13:06:45.070" v="289"/>
          <ac:spMkLst>
            <pc:docMk/>
            <pc:sldMk cId="3053886827" sldId="2147473794"/>
            <ac:spMk id="17" creationId="{3A74D897-3DAD-C8B8-DAAC-38211C6369BB}"/>
          </ac:spMkLst>
        </pc:spChg>
        <pc:spChg chg="add mod">
          <ac:chgData name="Nizinski, Marcin" userId="1462055e-2154-4a9e-9e63-43602539bf06" providerId="ADAL" clId="{E79143C1-A5E2-4E2D-A09D-9B9983341D34}" dt="2025-03-14T14:10:35.958" v="309" actId="1076"/>
          <ac:spMkLst>
            <pc:docMk/>
            <pc:sldMk cId="3053886827" sldId="2147473794"/>
            <ac:spMk id="18" creationId="{81498347-DE8B-E8F8-9626-922F5858D442}"/>
          </ac:spMkLst>
        </pc:spChg>
        <pc:picChg chg="mod">
          <ac:chgData name="Nizinski, Marcin" userId="1462055e-2154-4a9e-9e63-43602539bf06" providerId="ADAL" clId="{E79143C1-A5E2-4E2D-A09D-9B9983341D34}" dt="2025-03-14T13:06:45.070" v="289"/>
          <ac:picMkLst>
            <pc:docMk/>
            <pc:sldMk cId="3053886827" sldId="2147473794"/>
            <ac:picMk id="5" creationId="{17F6CEC9-1935-49CE-A97C-7CD41CAF98B5}"/>
          </ac:picMkLst>
        </pc:picChg>
        <pc:picChg chg="mod">
          <ac:chgData name="Nizinski, Marcin" userId="1462055e-2154-4a9e-9e63-43602539bf06" providerId="ADAL" clId="{E79143C1-A5E2-4E2D-A09D-9B9983341D34}" dt="2025-03-14T14:10:30.769" v="308" actId="1076"/>
          <ac:picMkLst>
            <pc:docMk/>
            <pc:sldMk cId="3053886827" sldId="2147473794"/>
            <ac:picMk id="9" creationId="{EFB12C6C-527B-7522-1621-2BDD64395CD3}"/>
          </ac:picMkLst>
        </pc:picChg>
      </pc:sldChg>
      <pc:sldChg chg="addSp delSp modSp add mod ord">
        <pc:chgData name="Nizinski, Marcin" userId="1462055e-2154-4a9e-9e63-43602539bf06" providerId="ADAL" clId="{E79143C1-A5E2-4E2D-A09D-9B9983341D34}" dt="2025-03-14T15:39:32.035" v="700"/>
        <pc:sldMkLst>
          <pc:docMk/>
          <pc:sldMk cId="3668730846" sldId="2147473795"/>
        </pc:sldMkLst>
        <pc:spChg chg="mod">
          <ac:chgData name="Nizinski, Marcin" userId="1462055e-2154-4a9e-9e63-43602539bf06" providerId="ADAL" clId="{E79143C1-A5E2-4E2D-A09D-9B9983341D34}" dt="2025-03-14T15:27:05.700" v="552" actId="207"/>
          <ac:spMkLst>
            <pc:docMk/>
            <pc:sldMk cId="3668730846" sldId="2147473795"/>
            <ac:spMk id="2" creationId="{E6565DA8-C2B7-EF27-11A3-432C67085199}"/>
          </ac:spMkLst>
        </pc:spChg>
        <pc:spChg chg="mod">
          <ac:chgData name="Nizinski, Marcin" userId="1462055e-2154-4a9e-9e63-43602539bf06" providerId="ADAL" clId="{E79143C1-A5E2-4E2D-A09D-9B9983341D34}" dt="2025-03-14T15:30:34.456" v="587" actId="1038"/>
          <ac:spMkLst>
            <pc:docMk/>
            <pc:sldMk cId="3668730846" sldId="2147473795"/>
            <ac:spMk id="7" creationId="{22CD262B-C766-4F1D-9A69-1F3E4D62D151}"/>
          </ac:spMkLst>
        </pc:spChg>
        <pc:spChg chg="add mod">
          <ac:chgData name="Nizinski, Marcin" userId="1462055e-2154-4a9e-9e63-43602539bf06" providerId="ADAL" clId="{E79143C1-A5E2-4E2D-A09D-9B9983341D34}" dt="2025-03-14T15:27:34.638" v="558" actId="1076"/>
          <ac:spMkLst>
            <pc:docMk/>
            <pc:sldMk cId="3668730846" sldId="2147473795"/>
            <ac:spMk id="11" creationId="{2430FFAC-05A0-38E1-354C-BE050E79614A}"/>
          </ac:spMkLst>
        </pc:spChg>
        <pc:spChg chg="add mod">
          <ac:chgData name="Nizinski, Marcin" userId="1462055e-2154-4a9e-9e63-43602539bf06" providerId="ADAL" clId="{E79143C1-A5E2-4E2D-A09D-9B9983341D34}" dt="2025-03-14T15:28:18.951" v="566" actId="1036"/>
          <ac:spMkLst>
            <pc:docMk/>
            <pc:sldMk cId="3668730846" sldId="2147473795"/>
            <ac:spMk id="15" creationId="{52ACA86A-AC14-28A9-929C-F66461751A07}"/>
          </ac:spMkLst>
        </pc:spChg>
        <pc:spChg chg="add mod">
          <ac:chgData name="Nizinski, Marcin" userId="1462055e-2154-4a9e-9e63-43602539bf06" providerId="ADAL" clId="{E79143C1-A5E2-4E2D-A09D-9B9983341D34}" dt="2025-03-14T15:39:32.035" v="700"/>
          <ac:spMkLst>
            <pc:docMk/>
            <pc:sldMk cId="3668730846" sldId="2147473795"/>
            <ac:spMk id="17" creationId="{EE311A78-43D6-C423-FE89-94CB6FF5C7DF}"/>
          </ac:spMkLst>
        </pc:spChg>
        <pc:picChg chg="add mod modCrop">
          <ac:chgData name="Nizinski, Marcin" userId="1462055e-2154-4a9e-9e63-43602539bf06" providerId="ADAL" clId="{E79143C1-A5E2-4E2D-A09D-9B9983341D34}" dt="2025-03-14T15:30:20.529" v="576" actId="14100"/>
          <ac:picMkLst>
            <pc:docMk/>
            <pc:sldMk cId="3668730846" sldId="2147473795"/>
            <ac:picMk id="9" creationId="{A5CE5C97-B315-7136-D1B7-1703A61FB4DC}"/>
          </ac:picMkLst>
        </pc:picChg>
        <pc:picChg chg="add mod ord">
          <ac:chgData name="Nizinski, Marcin" userId="1462055e-2154-4a9e-9e63-43602539bf06" providerId="ADAL" clId="{E79143C1-A5E2-4E2D-A09D-9B9983341D34}" dt="2025-03-14T15:30:25.351" v="578" actId="1076"/>
          <ac:picMkLst>
            <pc:docMk/>
            <pc:sldMk cId="3668730846" sldId="2147473795"/>
            <ac:picMk id="16" creationId="{1A7D199C-874D-876B-CC2A-FE526153EE76}"/>
          </ac:picMkLst>
        </pc:picChg>
        <pc:picChg chg="add del mod">
          <ac:chgData name="Nizinski, Marcin" userId="1462055e-2154-4a9e-9e63-43602539bf06" providerId="ADAL" clId="{E79143C1-A5E2-4E2D-A09D-9B9983341D34}" dt="2025-03-14T15:29:03.004" v="568" actId="1582"/>
          <ac:picMkLst>
            <pc:docMk/>
            <pc:sldMk cId="3668730846" sldId="2147473795"/>
            <ac:picMk id="1028" creationId="{52F7F4E7-9A79-FBB5-A627-67CDDAE0874C}"/>
          </ac:picMkLst>
        </pc:picChg>
      </pc:sldChg>
      <pc:sldChg chg="addSp modSp add del mod">
        <pc:chgData name="Nizinski, Marcin" userId="1462055e-2154-4a9e-9e63-43602539bf06" providerId="ADAL" clId="{E79143C1-A5E2-4E2D-A09D-9B9983341D34}" dt="2025-03-14T15:23:35.849" v="511" actId="47"/>
        <pc:sldMkLst>
          <pc:docMk/>
          <pc:sldMk cId="2095692353" sldId="2147473796"/>
        </pc:sldMkLst>
      </pc:sldChg>
      <pc:sldChg chg="add">
        <pc:chgData name="Nizinski, Marcin" userId="1462055e-2154-4a9e-9e63-43602539bf06" providerId="ADAL" clId="{E79143C1-A5E2-4E2D-A09D-9B9983341D34}" dt="2025-03-20T12:29:46.469" v="708" actId="2890"/>
        <pc:sldMkLst>
          <pc:docMk/>
          <pc:sldMk cId="4172918422" sldId="2147473796"/>
        </pc:sldMkLst>
      </pc:sldChg>
      <pc:sldChg chg="add">
        <pc:chgData name="Nizinski, Marcin" userId="1462055e-2154-4a9e-9e63-43602539bf06" providerId="ADAL" clId="{E79143C1-A5E2-4E2D-A09D-9B9983341D34}" dt="2025-03-31T08:46:16.170" v="775" actId="2890"/>
        <pc:sldMkLst>
          <pc:docMk/>
          <pc:sldMk cId="3727640890" sldId="2147473797"/>
        </pc:sldMkLst>
      </pc:sldChg>
      <pc:sldMasterChg chg="modSldLayout">
        <pc:chgData name="Nizinski, Marcin" userId="1462055e-2154-4a9e-9e63-43602539bf06" providerId="ADAL" clId="{E79143C1-A5E2-4E2D-A09D-9B9983341D34}" dt="2025-03-14T13:07:19.469" v="290" actId="478"/>
        <pc:sldMasterMkLst>
          <pc:docMk/>
          <pc:sldMasterMk cId="4230747537" sldId="2147483716"/>
        </pc:sldMasterMkLst>
        <pc:sldLayoutChg chg="delSp mod">
          <pc:chgData name="Nizinski, Marcin" userId="1462055e-2154-4a9e-9e63-43602539bf06" providerId="ADAL" clId="{E79143C1-A5E2-4E2D-A09D-9B9983341D34}" dt="2025-03-14T13:07:19.469" v="290" actId="478"/>
          <pc:sldLayoutMkLst>
            <pc:docMk/>
            <pc:sldMasterMk cId="4230747537" sldId="2147483716"/>
            <pc:sldLayoutMk cId="2007015631" sldId="2147483749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12879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922-4F70-A413-8E1BE1CA6C07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922-4F70-A413-8E1BE1CA6C07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</c:v>
                </c:pt>
                <c:pt idx="1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22-4F70-A413-8E1BE1CA6C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25"/>
        <c:holeSize val="67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F36A3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EE7-4C7C-A1A1-DEE3DCE5E67C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EE7-4C7C-A1A1-DEE3DCE5E67C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EE7-4C7C-A1A1-DEE3DCE5E6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7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3CBED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922-4F70-A413-8E1BE1CA6C07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922-4F70-A413-8E1BE1CA6C07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20</c:v>
                </c:pt>
                <c:pt idx="1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22-4F70-A413-8E1BE1CA6C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50"/>
        <c:holeSize val="67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379E9C-CEDA-448A-BCC1-CB386796C98E}" type="datetimeFigureOut">
              <a:rPr lang="de-DE" smtClean="0"/>
              <a:t>25.04.2025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B0955-31BD-4A0B-BD36-C3B39865668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051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E31C2-802A-F218-B545-380FED574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B85C16F-D913-A6E7-A1AB-8B7E06A803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F1C8675-480D-4653-160E-41C2549ED2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9E2207D-B9E3-3B66-36DD-0FC414F0C0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Notice </a:t>
            </a:r>
            <a:fld id="{84EE17C3-51E0-4A9C-B3A8-E6548E6A9E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B15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464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7181A-772C-ECEF-1508-07425D5B8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8C39811-AD97-0A8D-A1F2-A2BC18C953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CA17B50-4A45-EE96-1095-E879B9CA05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259F18F-2E01-9D5F-9D30-F662AB26F1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Notice </a:t>
            </a:r>
            <a:fld id="{84EE17C3-51E0-4A9C-B3A8-E6548E6A9E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B15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5181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71D83-0BE9-A951-B8A2-149AD57B5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F51615D-8945-A7B6-9935-C6079C653C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77C0C77-9AB4-D216-3899-DD23369C09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20EDD0D-BCEA-52A0-D3AD-4920A002A0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Notice </a:t>
            </a:r>
            <a:fld id="{84EE17C3-51E0-4A9C-B3A8-E6548E6A9E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B15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532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E0A02-27FC-71E9-CFD7-23BAC2CD4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5D313FE-673E-82AC-C7FA-BACF7BD102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126AA62-B14F-3D8D-3289-5A27E28408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AEB3FD7-5CBD-5096-33BB-34DA57DF45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Notice </a:t>
            </a:r>
            <a:fld id="{84EE17C3-51E0-4A9C-B3A8-E6548E6A9E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B15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3538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F6D0A-0BCA-1E7B-D47A-F84203689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CD9EEF6-AB5B-32CB-272B-3E681E84CA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637584C-0C25-7D56-C4DC-531112840C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50C2E93-5DFA-B2A1-EA0B-C721A1F53F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Notice </a:t>
            </a:r>
            <a:fld id="{84EE17C3-51E0-4A9C-B3A8-E6548E6A9E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B15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693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F9BBE-1718-435A-6E83-30BEA853E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A8173C4-AAAE-2D88-7B3C-52EDD92270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68A55CB-AA94-791A-46A3-44ABFADFF1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B2BD4EB-F6AE-767F-1573-2A6535B0F8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Notice </a:t>
            </a:r>
            <a:fld id="{84EE17C3-51E0-4A9C-B3A8-E6548E6A9E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B15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6017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415DB-2204-ADE3-4D4C-493F6BB66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2175250-6A6F-4F69-D01B-995FACBDDB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1BFDE3D-306B-F3D7-4F5F-D1149E3667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A2AD00E-EAEA-CCD8-7141-A71E70031D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Notice </a:t>
            </a:r>
            <a:fld id="{84EE17C3-51E0-4A9C-B3A8-E6548E6A9E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B15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8909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1F812-8E3F-DC20-25B7-1D725129D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B783CB8-425C-D768-BC30-30410A90A8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B9C29E3-3862-1589-194D-8E9DBE96A8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8E3007A-D64B-FC5D-1F08-101113A669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Notice </a:t>
            </a:r>
            <a:fld id="{84EE17C3-51E0-4A9C-B3A8-E6548E6A9E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B15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431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D8A41-E65B-1604-F4B9-84D6D5384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10F0F73-5EF5-5B2C-B9E8-3AA9D03AE6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B997786-6B5F-9C59-85C2-1DEDF15ACB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5693F3-CBF7-4DFF-5D5B-1F8A233385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Notice </a:t>
            </a:r>
            <a:fld id="{84EE17C3-51E0-4A9C-B3A8-E6548E6A9E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B15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36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2312B-CDE5-A8B1-0DF0-6371DABDB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90B2695-13BD-732F-F07D-7E62377C29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8F5F4AF-74D7-4CB9-71A9-1E98E5252A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C519BD5-C4D3-B93E-2BAF-6E1DA8E2F1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Notice </a:t>
            </a:r>
            <a:fld id="{84EE17C3-51E0-4A9C-B3A8-E6548E6A9E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B15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450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877CD-A32A-FA53-FA36-D6EE6AD59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830CB7-BFED-0B59-E52F-56B6F7FFA0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F93D66-FDA7-F366-517F-FCDAFDDAA1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F6629E-5F10-B4C2-9454-1710B34C253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EBF842-1180-C1FD-5B4A-BB00AC1D24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186CD8-2B5F-47D2-B024-6983158724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213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9AC6F-826F-5805-B2C9-3CC43EAE4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0C37C0-D2E6-831B-DB33-7F592774B7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6DA871-EBF7-7288-4F69-D9AE11CCA8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C9166A-5C8D-BAA9-9CC9-FEB6D2500B3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F83B28-915B-0390-9405-069ECCC1A4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186CD8-2B5F-47D2-B024-6983158724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528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923E9-50F6-CD31-A5FC-683DD1492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DF837B-2692-9D62-8867-DF945141E1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4D44AD-2E9B-9C03-32CD-3FEFA42FB7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9A8807-2B42-C3B2-917A-2970013B5D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72E470-D322-E092-0F52-1B91930CD3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186CD8-2B5F-47D2-B024-6983158724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473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49DDCE-8C65-1DD7-954B-A47D1A579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11C24F-D37B-21E7-4480-20B5AED1F1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5EF43E-6046-3E77-7791-42F97BB3B3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15C25A-8800-4844-CC23-DF5364F7F97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FAD391-A9E8-AECB-F0C7-A59E03C969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186CD8-2B5F-47D2-B024-6983158724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33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A465F-BB08-95AA-24D2-608CD94A6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B82487B-95ED-5AC4-8EF0-6FBA8DE96A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96AF31B-60BE-F903-F69A-49D78D17E3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B730A5-6EB4-2FA3-5F7D-8BADD2A273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Notice </a:t>
            </a:r>
            <a:fld id="{84EE17C3-51E0-4A9C-B3A8-E6548E6A9E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B15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628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1B70E-5876-0D61-D4BA-F42F84E68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4C6D863-8BAF-A8D0-4954-4C8D383602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9CEF6EA-793B-9A87-EAB3-A135A01E33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C06A9A2-35FB-418E-7CF9-DD8F4A355D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Notice </a:t>
            </a:r>
            <a:fld id="{84EE17C3-51E0-4A9C-B3A8-E6548E6A9E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B15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549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siemens-energy.com/" TargetMode="External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emf"/><Relationship Id="rId4" Type="http://schemas.openxmlformats.org/officeDocument/2006/relationships/image" Target="../media/image9.sv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customXml" Target="../../customXml/item2.xml"/><Relationship Id="rId4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siemens-energy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9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customXml" Target="../../customXml/item1.xml"/><Relationship Id="rId4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">
            <a:extLst>
              <a:ext uri="{FF2B5EF4-FFF2-40B4-BE49-F238E27FC236}">
                <a16:creationId xmlns:a16="http://schemas.microsoft.com/office/drawing/2014/main" id="{6FE31343-DBA1-4E1C-B310-3652C708DB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322" t="21730" r="39007" b="36603"/>
          <a:stretch/>
        </p:blipFill>
        <p:spPr bwMode="invGray">
          <a:xfrm>
            <a:off x="1361" y="421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7064" y="4528800"/>
            <a:ext cx="5614986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Copyright">
            <a:extLst>
              <a:ext uri="{FF2B5EF4-FFF2-40B4-BE49-F238E27FC236}">
                <a16:creationId xmlns:a16="http://schemas.microsoft.com/office/drawing/2014/main" id="{D9F34F5F-2345-489B-AB7D-E407430D36F8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Confidential © Siemens Energy, 2024</a:t>
            </a:r>
          </a:p>
        </p:txBody>
      </p:sp>
      <p:sp>
        <p:nvSpPr>
          <p:cNvPr id="9" name="License statement">
            <a:extLst>
              <a:ext uri="{FF2B5EF4-FFF2-40B4-BE49-F238E27FC236}">
                <a16:creationId xmlns:a16="http://schemas.microsoft.com/office/drawing/2014/main" id="{239D0E4B-66A6-4FE5-BA27-541046B3DA99}"/>
              </a:ext>
            </a:extLst>
          </p:cNvPr>
          <p:cNvSpPr txBox="1"/>
          <p:nvPr userDrawn="1"/>
        </p:nvSpPr>
        <p:spPr>
          <a:xfrm>
            <a:off x="627063" y="6524419"/>
            <a:ext cx="5468936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BDE6CC66-01ED-4C38-82FB-6CE0F487EF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6AB957-F2FD-9BC9-B18E-D6DAAA70D9E6}"/>
              </a:ext>
            </a:extLst>
          </p:cNvPr>
          <p:cNvSpPr txBox="1"/>
          <p:nvPr userDrawn="1"/>
        </p:nvSpPr>
        <p:spPr>
          <a:xfrm>
            <a:off x="9163878" y="0"/>
            <a:ext cx="2902226" cy="331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endParaRPr lang="en-DE" err="1"/>
          </a:p>
        </p:txBody>
      </p:sp>
    </p:spTree>
    <p:extLst>
      <p:ext uri="{BB962C8B-B14F-4D97-AF65-F5344CB8AC3E}">
        <p14:creationId xmlns:p14="http://schemas.microsoft.com/office/powerpoint/2010/main" val="36598998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3" y="1414800"/>
            <a:ext cx="8207375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4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8208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4774ED4C-2CE3-4F97-9292-1D483D04AB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black">
          <a:xfrm>
            <a:off x="10274163" y="468926"/>
            <a:ext cx="1439999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083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ngle large image 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mage">
            <a:extLst>
              <a:ext uri="{FF2B5EF4-FFF2-40B4-BE49-F238E27FC236}">
                <a16:creationId xmlns:a16="http://schemas.microsoft.com/office/drawing/2014/main" id="{A6102796-3A6D-4504-AE4D-6DAD764461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414800"/>
            <a:ext cx="12192000" cy="5443199"/>
          </a:xfrm>
        </p:spPr>
        <p:txBody>
          <a:bodyPr lIns="626400" tIns="252000" rIns="144000" bIns="252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BD694A34-C7CA-48AB-8D23-B8EABFB08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974695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imag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mage">
            <a:extLst>
              <a:ext uri="{FF2B5EF4-FFF2-40B4-BE49-F238E27FC236}">
                <a16:creationId xmlns:a16="http://schemas.microsoft.com/office/drawing/2014/main" id="{A6102796-3A6D-4504-AE4D-6DAD764461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6"/>
          </a:solidFill>
        </p:spPr>
        <p:txBody>
          <a:bodyPr lIns="626400" tIns="234000" rIns="482400" bIns="626400" anchor="b" anchorCtr="0"/>
          <a:lstStyle>
            <a:lvl1pPr algn="r">
              <a:defRPr/>
            </a:lvl1pPr>
          </a:lstStyle>
          <a:p>
            <a:r>
              <a:rPr lang="en-US"/>
              <a:t>Click on the icon to add a </a:t>
            </a:r>
            <a:br>
              <a:rPr lang="en-US"/>
            </a:br>
            <a:r>
              <a:rPr lang="en-US"/>
              <a:t>sufficiently high-contrast image </a:t>
            </a:r>
            <a:br>
              <a:rPr lang="en-US"/>
            </a:br>
            <a:r>
              <a:rPr lang="en-US"/>
              <a:t>so that the heading is easy to read.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0C12949-F421-4D93-A5FF-4A495FF40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25909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mage">
            <a:extLst>
              <a:ext uri="{FF2B5EF4-FFF2-40B4-BE49-F238E27FC236}">
                <a16:creationId xmlns:a16="http://schemas.microsoft.com/office/drawing/2014/main" id="{A6102796-3A6D-4504-AE4D-6DAD764461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6"/>
          </a:solidFill>
        </p:spPr>
        <p:txBody>
          <a:bodyPr lIns="626400" tIns="234000" rIns="482400" bIns="626400" anchor="b" anchorCtr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on the icon to add a </a:t>
            </a:r>
            <a:br>
              <a:rPr lang="en-US"/>
            </a:br>
            <a:r>
              <a:rPr lang="en-US"/>
              <a:t>sufficiently high-contrast image </a:t>
            </a:r>
            <a:br>
              <a:rPr lang="en-US"/>
            </a:br>
            <a:r>
              <a:rPr lang="en-US"/>
              <a:t>so that the heading is easy to read.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B7679BF-476B-4936-B87E-CF0BADD38D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" y="4798"/>
            <a:ext cx="6235700" cy="5873715"/>
          </a:xfrm>
          <a:noFill/>
        </p:spPr>
        <p:txBody>
          <a:bodyPr lIns="626400" tIns="900000" rIns="0" bIns="0" anchor="t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Big statement on a full size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44170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C396FC1D-DB7A-4E51-83A7-D7995F9EE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764853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3A07FC25-F4AA-44AB-A199-BEA168878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3" y="1414800"/>
            <a:ext cx="6912000" cy="4752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936649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3A07FC25-F4AA-44AB-A199-BEA168878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3" y="1414800"/>
            <a:ext cx="6912000" cy="4752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4DD39686-C426-4B02-B953-AC0AC4016A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black">
          <a:xfrm>
            <a:off x="10274163" y="468926"/>
            <a:ext cx="1439999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3907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53AF9F3-C036-494E-93A9-EEB85375F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4" y="1414800"/>
            <a:ext cx="5472112" cy="4752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Copy 2">
            <a:extLst>
              <a:ext uri="{FF2B5EF4-FFF2-40B4-BE49-F238E27FC236}">
                <a16:creationId xmlns:a16="http://schemas.microsoft.com/office/drawing/2014/main" id="{CF25AA35-A10D-4021-80D5-F4E01F03217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42048" y="1414800"/>
            <a:ext cx="5472000" cy="4752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249303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,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6F8B4D2-6F05-469C-8BE4-52BAC6D34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4" y="1414800"/>
            <a:ext cx="5472000" cy="4752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Image 1">
            <a:extLst>
              <a:ext uri="{FF2B5EF4-FFF2-40B4-BE49-F238E27FC236}">
                <a16:creationId xmlns:a16="http://schemas.microsoft.com/office/drawing/2014/main" id="{1F47DA09-C1B9-4F79-811C-47680DD13F0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42049" y="1414800"/>
            <a:ext cx="5472000" cy="2305049"/>
          </a:xfrm>
        </p:spPr>
        <p:txBody>
          <a:bodyPr lIns="144000" tIns="144000" rIns="144000" bIns="144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Image 2">
            <a:extLst>
              <a:ext uri="{FF2B5EF4-FFF2-40B4-BE49-F238E27FC236}">
                <a16:creationId xmlns:a16="http://schemas.microsoft.com/office/drawing/2014/main" id="{B62DCAC0-0A0A-4FD1-9E6A-DFB48F5EAA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42049" y="3862725"/>
            <a:ext cx="5472000" cy="2305050"/>
          </a:xfrm>
        </p:spPr>
        <p:txBody>
          <a:bodyPr lIns="144000" tIns="144000" rIns="144000" bIns="144000" anchor="b" anchorCtr="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956403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, two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8888810-CDD3-4B31-A4AB-CEA6DE3D1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ltGray">
          <a:xfrm>
            <a:off x="0" y="1414800"/>
            <a:ext cx="6099176" cy="4752975"/>
          </a:xfrm>
          <a:gradFill>
            <a:gsLst>
              <a:gs pos="0">
                <a:schemeClr val="accent2"/>
              </a:gs>
              <a:gs pos="70000">
                <a:schemeClr val="tx2"/>
              </a:gs>
            </a:gsLst>
            <a:lin ang="13500000" scaled="1"/>
          </a:gradFill>
        </p:spPr>
        <p:txBody>
          <a:bodyPr lIns="626400" tIns="252000" rIns="144000" bIns="2520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Image 1">
            <a:extLst>
              <a:ext uri="{FF2B5EF4-FFF2-40B4-BE49-F238E27FC236}">
                <a16:creationId xmlns:a16="http://schemas.microsoft.com/office/drawing/2014/main" id="{1F47DA09-C1B9-4F79-811C-47680DD13F0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42050" y="1414800"/>
            <a:ext cx="5949950" cy="2305049"/>
          </a:xfrm>
        </p:spPr>
        <p:txBody>
          <a:bodyPr lIns="144000" tIns="144000" rIns="144000" bIns="144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Image 2">
            <a:extLst>
              <a:ext uri="{FF2B5EF4-FFF2-40B4-BE49-F238E27FC236}">
                <a16:creationId xmlns:a16="http://schemas.microsoft.com/office/drawing/2014/main" id="{B62DCAC0-0A0A-4FD1-9E6A-DFB48F5EAA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42050" y="3862725"/>
            <a:ext cx="5949950" cy="2305050"/>
          </a:xfrm>
        </p:spPr>
        <p:txBody>
          <a:bodyPr lIns="144000" tIns="144000" rIns="144000" bIns="144000" anchor="b" anchorCtr="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7762998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C7ECFA6D-1332-4048-BA8C-6F8F3DE9B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-1" y="1414800"/>
            <a:ext cx="8834437" cy="2305050"/>
          </a:xfrm>
        </p:spPr>
        <p:txBody>
          <a:bodyPr lIns="6264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Copy 2">
            <a:extLst>
              <a:ext uri="{FF2B5EF4-FFF2-40B4-BE49-F238E27FC236}">
                <a16:creationId xmlns:a16="http://schemas.microsoft.com/office/drawing/2014/main" id="{CF25AA35-A10D-4021-80D5-F4E01F03217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" y="3862800"/>
            <a:ext cx="8834437" cy="2305049"/>
          </a:xfrm>
        </p:spPr>
        <p:txBody>
          <a:bodyPr lIns="6264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107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color fill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ackground">
            <a:extLst>
              <a:ext uri="{FF2B5EF4-FFF2-40B4-BE49-F238E27FC236}">
                <a16:creationId xmlns:a16="http://schemas.microsoft.com/office/drawing/2014/main" id="{5EEEC47E-29AF-4B44-A9C9-06E5C65189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invGray"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3" y="1414800"/>
            <a:ext cx="8207375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8208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1" name="Author | Department">
            <a:extLst>
              <a:ext uri="{FF2B5EF4-FFF2-40B4-BE49-F238E27FC236}">
                <a16:creationId xmlns:a16="http://schemas.microsoft.com/office/drawing/2014/main" id="{D68DCDC5-4F2B-44B6-8F0F-820176DFF1B3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22" name="Copyright">
            <a:extLst>
              <a:ext uri="{FF2B5EF4-FFF2-40B4-BE49-F238E27FC236}">
                <a16:creationId xmlns:a16="http://schemas.microsoft.com/office/drawing/2014/main" id="{7F37D979-5873-43CB-B2A0-7F29413E1A8E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sp>
        <p:nvSpPr>
          <p:cNvPr id="23" name="Page">
            <a:extLst>
              <a:ext uri="{FF2B5EF4-FFF2-40B4-BE49-F238E27FC236}">
                <a16:creationId xmlns:a16="http://schemas.microsoft.com/office/drawing/2014/main" id="{03A6209B-0B23-4B14-8B9F-CD213A6E0968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‹#›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4" name="Date">
            <a:extLst>
              <a:ext uri="{FF2B5EF4-FFF2-40B4-BE49-F238E27FC236}">
                <a16:creationId xmlns:a16="http://schemas.microsoft.com/office/drawing/2014/main" id="{135B676A-1967-447F-9CAE-69D52FC83DD5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YYYY-MM-DD</a:t>
            </a:r>
          </a:p>
        </p:txBody>
      </p:sp>
      <p:sp>
        <p:nvSpPr>
          <p:cNvPr id="15" name="License statement">
            <a:extLst>
              <a:ext uri="{FF2B5EF4-FFF2-40B4-BE49-F238E27FC236}">
                <a16:creationId xmlns:a16="http://schemas.microsoft.com/office/drawing/2014/main" id="{9FD4DA83-51C4-4A4B-A278-BEF26AF8F17F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387AABCF-4385-4691-9A06-00F20F9065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836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A4DED40-DA39-4014-8DEE-94AA5379A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4" y="1414800"/>
            <a:ext cx="3600000" cy="4752974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Copy 2">
            <a:extLst>
              <a:ext uri="{FF2B5EF4-FFF2-40B4-BE49-F238E27FC236}">
                <a16:creationId xmlns:a16="http://schemas.microsoft.com/office/drawing/2014/main" id="{CF25AA35-A10D-4021-80D5-F4E01F03217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70614" y="1414800"/>
            <a:ext cx="3600000" cy="4752974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3">
            <a:extLst>
              <a:ext uri="{FF2B5EF4-FFF2-40B4-BE49-F238E27FC236}">
                <a16:creationId xmlns:a16="http://schemas.microsoft.com/office/drawing/2014/main" id="{7AD2072B-7BD2-4A0D-8491-4973B658502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114163" y="1414800"/>
            <a:ext cx="3600000" cy="4752974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7232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22">
          <p15:clr>
            <a:srgbClr val="009999"/>
          </p15:clr>
        </p15:guide>
        <p15:guide id="2" pos="5112">
          <p15:clr>
            <a:srgbClr val="009999"/>
          </p15:clr>
        </p15:guide>
        <p15:guide id="4" pos="2753">
          <p15:clr>
            <a:srgbClr val="009999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,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7E041062-6E58-45A3-B6A1-92507B394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4" y="1701798"/>
            <a:ext cx="3600000" cy="1584000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Copy 2">
            <a:extLst>
              <a:ext uri="{FF2B5EF4-FFF2-40B4-BE49-F238E27FC236}">
                <a16:creationId xmlns:a16="http://schemas.microsoft.com/office/drawing/2014/main" id="{CF25AA35-A10D-4021-80D5-F4E01F03217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70614" y="1701798"/>
            <a:ext cx="3600000" cy="1584000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3">
            <a:extLst>
              <a:ext uri="{FF2B5EF4-FFF2-40B4-BE49-F238E27FC236}">
                <a16:creationId xmlns:a16="http://schemas.microsoft.com/office/drawing/2014/main" id="{7AD2072B-7BD2-4A0D-8491-4973B658502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114163" y="1701798"/>
            <a:ext cx="3600000" cy="1584000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Image 1">
            <a:extLst>
              <a:ext uri="{FF2B5EF4-FFF2-40B4-BE49-F238E27FC236}">
                <a16:creationId xmlns:a16="http://schemas.microsoft.com/office/drawing/2014/main" id="{D7FB36E4-9D48-40F9-8766-C9A9EB7072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064" y="3285275"/>
            <a:ext cx="3600000" cy="2593238"/>
          </a:xfrm>
        </p:spPr>
        <p:txBody>
          <a:bodyPr lIns="144000" tIns="144000" rIns="144000" bIns="144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Image 2">
            <a:extLst>
              <a:ext uri="{FF2B5EF4-FFF2-40B4-BE49-F238E27FC236}">
                <a16:creationId xmlns:a16="http://schemas.microsoft.com/office/drawing/2014/main" id="{DB7AA95A-85B0-4FB5-A5A1-EA4243663C9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70614" y="3285275"/>
            <a:ext cx="3600000" cy="2593238"/>
          </a:xfrm>
        </p:spPr>
        <p:txBody>
          <a:bodyPr lIns="144000" tIns="144000" rIns="144000" bIns="144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Image 3">
            <a:extLst>
              <a:ext uri="{FF2B5EF4-FFF2-40B4-BE49-F238E27FC236}">
                <a16:creationId xmlns:a16="http://schemas.microsoft.com/office/drawing/2014/main" id="{5530F297-3088-4E70-982A-604343177BD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14163" y="3285275"/>
            <a:ext cx="3600000" cy="2593238"/>
          </a:xfrm>
        </p:spPr>
        <p:txBody>
          <a:bodyPr lIns="144000" tIns="144000" rIns="144000" bIns="144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56408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22">
          <p15:clr>
            <a:srgbClr val="009999"/>
          </p15:clr>
        </p15:guide>
        <p15:guide id="2" pos="5112">
          <p15:clr>
            <a:srgbClr val="009999"/>
          </p15:clr>
        </p15:guide>
        <p15:guide id="4" pos="2753">
          <p15:clr>
            <a:srgbClr val="009999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80AC4C64-3556-4D13-9B77-531CC35C5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4" y="1414800"/>
            <a:ext cx="5472000" cy="2305049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Copy 2">
            <a:extLst>
              <a:ext uri="{FF2B5EF4-FFF2-40B4-BE49-F238E27FC236}">
                <a16:creationId xmlns:a16="http://schemas.microsoft.com/office/drawing/2014/main" id="{CF25AA35-A10D-4021-80D5-F4E01F03217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42050" y="1414800"/>
            <a:ext cx="5472000" cy="2305049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3">
            <a:extLst>
              <a:ext uri="{FF2B5EF4-FFF2-40B4-BE49-F238E27FC236}">
                <a16:creationId xmlns:a16="http://schemas.microsoft.com/office/drawing/2014/main" id="{7AD2072B-7BD2-4A0D-8491-4973B658502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7063" y="3862388"/>
            <a:ext cx="5472112" cy="2305049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Copy 4">
            <a:extLst>
              <a:ext uri="{FF2B5EF4-FFF2-40B4-BE49-F238E27FC236}">
                <a16:creationId xmlns:a16="http://schemas.microsoft.com/office/drawing/2014/main" id="{5ABA1728-CE60-4862-A32A-3E1550DB810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42050" y="3862388"/>
            <a:ext cx="5472000" cy="2305049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975414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color area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">
            <a:extLst>
              <a:ext uri="{FF2B5EF4-FFF2-40B4-BE49-F238E27FC236}">
                <a16:creationId xmlns:a16="http://schemas.microsoft.com/office/drawing/2014/main" id="{AC9B5110-BC98-411C-9BCB-2AFF35E6D9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invGray"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E588B75F-B996-4586-B62B-613544F21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Author | Department">
            <a:extLst>
              <a:ext uri="{FF2B5EF4-FFF2-40B4-BE49-F238E27FC236}">
                <a16:creationId xmlns:a16="http://schemas.microsoft.com/office/drawing/2014/main" id="{AF33B1C0-2E11-42BC-A97B-DF29BD3B97B8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C6BE5120-1513-4265-A6B3-3B42254A34FF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sp>
        <p:nvSpPr>
          <p:cNvPr id="18" name="Page">
            <a:extLst>
              <a:ext uri="{FF2B5EF4-FFF2-40B4-BE49-F238E27FC236}">
                <a16:creationId xmlns:a16="http://schemas.microsoft.com/office/drawing/2014/main" id="{0A81FD87-E05D-463F-95C1-4A49C99D181A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‹#›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F4621446-925E-4A5C-BB97-799E6B8386D9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YYYY-MM-DD</a:t>
            </a:r>
          </a:p>
        </p:txBody>
      </p:sp>
    </p:spTree>
    <p:extLst>
      <p:ext uri="{BB962C8B-B14F-4D97-AF65-F5344CB8AC3E}">
        <p14:creationId xmlns:p14="http://schemas.microsoft.com/office/powerpoint/2010/main" val="27122036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color area 1 (with logo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">
            <a:extLst>
              <a:ext uri="{FF2B5EF4-FFF2-40B4-BE49-F238E27FC236}">
                <a16:creationId xmlns:a16="http://schemas.microsoft.com/office/drawing/2014/main" id="{AC9B5110-BC98-411C-9BCB-2AFF35E6D9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invGray"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E588B75F-B996-4586-B62B-613544F21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Author | Department">
            <a:extLst>
              <a:ext uri="{FF2B5EF4-FFF2-40B4-BE49-F238E27FC236}">
                <a16:creationId xmlns:a16="http://schemas.microsoft.com/office/drawing/2014/main" id="{AF33B1C0-2E11-42BC-A97B-DF29BD3B97B8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C6BE5120-1513-4265-A6B3-3B42254A34FF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sp>
        <p:nvSpPr>
          <p:cNvPr id="18" name="Page">
            <a:extLst>
              <a:ext uri="{FF2B5EF4-FFF2-40B4-BE49-F238E27FC236}">
                <a16:creationId xmlns:a16="http://schemas.microsoft.com/office/drawing/2014/main" id="{0A81FD87-E05D-463F-95C1-4A49C99D181A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‹#›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F4621446-925E-4A5C-BB97-799E6B8386D9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YYYY-MM-DD</a:t>
            </a: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DE1CCC5F-D082-4285-B0D2-D44B0385F4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  <p:sp>
        <p:nvSpPr>
          <p:cNvPr id="9" name="License statement">
            <a:extLst>
              <a:ext uri="{FF2B5EF4-FFF2-40B4-BE49-F238E27FC236}">
                <a16:creationId xmlns:a16="http://schemas.microsoft.com/office/drawing/2014/main" id="{F7180AC6-B789-4E8E-A386-018ABF4ECC8C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registered trademark licensed by Siemens AG.</a:t>
            </a:r>
          </a:p>
        </p:txBody>
      </p:sp>
    </p:spTree>
    <p:extLst>
      <p:ext uri="{BB962C8B-B14F-4D97-AF65-F5344CB8AC3E}">
        <p14:creationId xmlns:p14="http://schemas.microsoft.com/office/powerpoint/2010/main" val="42182743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color area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>
            <a:extLst>
              <a:ext uri="{FF2B5EF4-FFF2-40B4-BE49-F238E27FC236}">
                <a16:creationId xmlns:a16="http://schemas.microsoft.com/office/drawing/2014/main" id="{3B8F676D-0405-45AE-9B8F-716387B4760E}"/>
              </a:ext>
            </a:extLst>
          </p:cNvPr>
          <p:cNvSpPr/>
          <p:nvPr userDrawn="1"/>
        </p:nvSpPr>
        <p:spPr bwMode="invGray">
          <a:xfrm>
            <a:off x="-2" y="0"/>
            <a:ext cx="1219200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7E256BF8-2AEF-4ECB-8D5E-2926EB050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Author | Department">
            <a:extLst>
              <a:ext uri="{FF2B5EF4-FFF2-40B4-BE49-F238E27FC236}">
                <a16:creationId xmlns:a16="http://schemas.microsoft.com/office/drawing/2014/main" id="{CA3F32E1-BC1C-475E-99E6-0E8AF47DA2D2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18" name="Copyright">
            <a:extLst>
              <a:ext uri="{FF2B5EF4-FFF2-40B4-BE49-F238E27FC236}">
                <a16:creationId xmlns:a16="http://schemas.microsoft.com/office/drawing/2014/main" id="{39F2375B-D22F-4C21-B117-6F14EB872B3A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sp>
        <p:nvSpPr>
          <p:cNvPr id="19" name="Page">
            <a:extLst>
              <a:ext uri="{FF2B5EF4-FFF2-40B4-BE49-F238E27FC236}">
                <a16:creationId xmlns:a16="http://schemas.microsoft.com/office/drawing/2014/main" id="{DCCDEAC1-13C2-4322-816D-0489681B6D17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‹#›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276739E7-354E-4450-8E41-F018556F4A44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YYYY-MM-DD</a:t>
            </a:r>
          </a:p>
        </p:txBody>
      </p:sp>
    </p:spTree>
    <p:extLst>
      <p:ext uri="{BB962C8B-B14F-4D97-AF65-F5344CB8AC3E}">
        <p14:creationId xmlns:p14="http://schemas.microsoft.com/office/powerpoint/2010/main" val="12855386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ly bleed color area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ckground">
            <a:extLst>
              <a:ext uri="{FF2B5EF4-FFF2-40B4-BE49-F238E27FC236}">
                <a16:creationId xmlns:a16="http://schemas.microsoft.com/office/drawing/2014/main" id="{1B67C6AD-42CF-4549-839D-23FD1107A8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7" t="-4" r="1" b="-1"/>
          <a:stretch/>
        </p:blipFill>
        <p:spPr bwMode="invGray">
          <a:xfrm>
            <a:off x="6242050" y="0"/>
            <a:ext cx="5949950" cy="6857571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69754322-9D76-4652-BA00-A16E0E8BC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6098400" cy="14144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py 1">
            <a:extLst>
              <a:ext uri="{FF2B5EF4-FFF2-40B4-BE49-F238E27FC236}">
                <a16:creationId xmlns:a16="http://schemas.microsoft.com/office/drawing/2014/main" id="{756262E2-8F38-4C0F-A3F9-8F59D3EABB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063" y="1702800"/>
            <a:ext cx="5468935" cy="4464050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2">
            <a:extLst>
              <a:ext uri="{FF2B5EF4-FFF2-40B4-BE49-F238E27FC236}">
                <a16:creationId xmlns:a16="http://schemas.microsoft.com/office/drawing/2014/main" id="{0C7A0882-840F-46D5-B681-43C58151C83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868800" y="1702800"/>
            <a:ext cx="4845363" cy="4464050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Author | Department">
            <a:extLst>
              <a:ext uri="{FF2B5EF4-FFF2-40B4-BE49-F238E27FC236}">
                <a16:creationId xmlns:a16="http://schemas.microsoft.com/office/drawing/2014/main" id="{AF33B1C0-2E11-42BC-A97B-DF29BD3B97B8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bg1"/>
                </a:solidFill>
              </a:rPr>
              <a:t>Author | Department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C6BE5120-1513-4265-A6B3-3B42254A34FF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bg1"/>
                </a:solidFill>
              </a:rPr>
              <a:t>Restricted © Siemens Energy, 2020</a:t>
            </a:r>
          </a:p>
        </p:txBody>
      </p:sp>
      <p:sp>
        <p:nvSpPr>
          <p:cNvPr id="18" name="Page">
            <a:extLst>
              <a:ext uri="{FF2B5EF4-FFF2-40B4-BE49-F238E27FC236}">
                <a16:creationId xmlns:a16="http://schemas.microsoft.com/office/drawing/2014/main" id="{0A81FD87-E05D-463F-95C1-4A49C99D181A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bg1"/>
                </a:solidFill>
              </a:rPr>
              <a:t>‹#›</a:t>
            </a:fld>
            <a:endParaRPr lang="en-US" sz="1000" b="1" noProof="0">
              <a:solidFill>
                <a:schemeClr val="bg1"/>
              </a:solidFill>
            </a:endParaRPr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21CEE93F-0590-461F-A26C-B76B7B67C05B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3600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YYYY-MM-DD</a:t>
            </a:r>
          </a:p>
        </p:txBody>
      </p:sp>
    </p:spTree>
    <p:extLst>
      <p:ext uri="{BB962C8B-B14F-4D97-AF65-F5344CB8AC3E}">
        <p14:creationId xmlns:p14="http://schemas.microsoft.com/office/powerpoint/2010/main" val="2786396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4326">
          <p15:clr>
            <a:srgbClr val="009999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ly bleed color area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DCAA5B86-D6D2-48E1-A718-F4740661587C}"/>
              </a:ext>
            </a:extLst>
          </p:cNvPr>
          <p:cNvSpPr/>
          <p:nvPr userDrawn="1"/>
        </p:nvSpPr>
        <p:spPr bwMode="invGray">
          <a:xfrm>
            <a:off x="-2" y="1"/>
            <a:ext cx="6099177" cy="685799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70000">
                <a:schemeClr val="bg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4F3C362A-A909-40CB-9FA2-3D7178007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6098400" cy="14144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py 1">
            <a:extLst>
              <a:ext uri="{FF2B5EF4-FFF2-40B4-BE49-F238E27FC236}">
                <a16:creationId xmlns:a16="http://schemas.microsoft.com/office/drawing/2014/main" id="{756262E2-8F38-4C0F-A3F9-8F59D3EABB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063" y="1702800"/>
            <a:ext cx="4838400" cy="4464050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buClrTx/>
              <a:defRPr>
                <a:solidFill>
                  <a:schemeClr val="tx1"/>
                </a:solidFill>
              </a:defRPr>
            </a:lvl2pPr>
            <a:lvl3pPr>
              <a:buClrTx/>
              <a:defRPr>
                <a:solidFill>
                  <a:schemeClr val="tx1"/>
                </a:solidFill>
              </a:defRPr>
            </a:lvl3pPr>
            <a:lvl4pPr>
              <a:buClrTx/>
              <a:defRPr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2">
            <a:extLst>
              <a:ext uri="{FF2B5EF4-FFF2-40B4-BE49-F238E27FC236}">
                <a16:creationId xmlns:a16="http://schemas.microsoft.com/office/drawing/2014/main" id="{0C7A0882-840F-46D5-B681-43C58151C83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724799" y="1702800"/>
            <a:ext cx="4989364" cy="4464050"/>
          </a:xfrm>
        </p:spPr>
        <p:txBody>
          <a:bodyPr lIns="0"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Author | Department">
            <a:extLst>
              <a:ext uri="{FF2B5EF4-FFF2-40B4-BE49-F238E27FC236}">
                <a16:creationId xmlns:a16="http://schemas.microsoft.com/office/drawing/2014/main" id="{AF33B1C0-2E11-42BC-A97B-DF29BD3B97B8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bg2"/>
                </a:solidFill>
              </a:rPr>
              <a:t>Author | Department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C6BE5120-1513-4265-A6B3-3B42254A34FF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bg2"/>
                </a:solidFill>
              </a:rPr>
              <a:t>Restricted © Siemens Energy, 2020</a:t>
            </a:r>
          </a:p>
        </p:txBody>
      </p:sp>
      <p:sp>
        <p:nvSpPr>
          <p:cNvPr id="18" name="Page">
            <a:extLst>
              <a:ext uri="{FF2B5EF4-FFF2-40B4-BE49-F238E27FC236}">
                <a16:creationId xmlns:a16="http://schemas.microsoft.com/office/drawing/2014/main" id="{0A81FD87-E05D-463F-95C1-4A49C99D181A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bg2"/>
                </a:solidFill>
              </a:rPr>
              <a:t>‹#›</a:t>
            </a:fld>
            <a:endParaRPr lang="en-US" sz="1000" b="1" noProof="0">
              <a:solidFill>
                <a:schemeClr val="bg2"/>
              </a:solidFill>
            </a:endParaRPr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21CEE93F-0590-461F-A26C-B76B7B67C05B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3600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YYYY-MM-DD</a:t>
            </a:r>
          </a:p>
        </p:txBody>
      </p:sp>
    </p:spTree>
    <p:extLst>
      <p:ext uri="{BB962C8B-B14F-4D97-AF65-F5344CB8AC3E}">
        <p14:creationId xmlns:p14="http://schemas.microsoft.com/office/powerpoint/2010/main" val="18170163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4235">
          <p15:clr>
            <a:srgbClr val="009999"/>
          </p15:clr>
        </p15:guide>
        <p15:guide id="4" pos="3445">
          <p15:clr>
            <a:srgbClr val="009999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ly bleed color area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ckground">
            <a:extLst>
              <a:ext uri="{FF2B5EF4-FFF2-40B4-BE49-F238E27FC236}">
                <a16:creationId xmlns:a16="http://schemas.microsoft.com/office/drawing/2014/main" id="{1B67C6AD-42CF-4549-839D-23FD1107A8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9" t="-4" r="1" b="-1"/>
          <a:stretch/>
        </p:blipFill>
        <p:spPr bwMode="invGray">
          <a:xfrm>
            <a:off x="4225925" y="0"/>
            <a:ext cx="7966075" cy="6857571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1DA0C482-E794-471B-86E8-8B4BC6FE0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925" y="1"/>
            <a:ext cx="7488238" cy="14144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py 1">
            <a:extLst>
              <a:ext uri="{FF2B5EF4-FFF2-40B4-BE49-F238E27FC236}">
                <a16:creationId xmlns:a16="http://schemas.microsoft.com/office/drawing/2014/main" id="{756262E2-8F38-4C0F-A3F9-8F59D3EABB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063" y="1702800"/>
            <a:ext cx="3312000" cy="4464050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2">
            <a:extLst>
              <a:ext uri="{FF2B5EF4-FFF2-40B4-BE49-F238E27FC236}">
                <a16:creationId xmlns:a16="http://schemas.microsoft.com/office/drawing/2014/main" id="{0C7A0882-840F-46D5-B681-43C58151C83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852988" y="1702800"/>
            <a:ext cx="6861175" cy="4464050"/>
          </a:xfrm>
        </p:spPr>
        <p:txBody>
          <a:bodyPr lIns="0"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Author | Department">
            <a:extLst>
              <a:ext uri="{FF2B5EF4-FFF2-40B4-BE49-F238E27FC236}">
                <a16:creationId xmlns:a16="http://schemas.microsoft.com/office/drawing/2014/main" id="{AF33B1C0-2E11-42BC-A97B-DF29BD3B97B8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C6BE5120-1513-4265-A6B3-3B42254A34FF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sp>
        <p:nvSpPr>
          <p:cNvPr id="18" name="Page">
            <a:extLst>
              <a:ext uri="{FF2B5EF4-FFF2-40B4-BE49-F238E27FC236}">
                <a16:creationId xmlns:a16="http://schemas.microsoft.com/office/drawing/2014/main" id="{0A81FD87-E05D-463F-95C1-4A49C99D181A}"/>
              </a:ext>
            </a:extLst>
          </p:cNvPr>
          <p:cNvSpPr txBox="1"/>
          <p:nvPr userDrawn="1"/>
        </p:nvSpPr>
        <p:spPr>
          <a:xfrm>
            <a:off x="11292000" y="6166800"/>
            <a:ext cx="900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‹#›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21CEE93F-0590-461F-A26C-B76B7B67C05B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3600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bg1"/>
                </a:solidFill>
              </a:rPr>
              <a:t>YYYY-MM-DD</a:t>
            </a:r>
          </a:p>
        </p:txBody>
      </p:sp>
    </p:spTree>
    <p:extLst>
      <p:ext uri="{BB962C8B-B14F-4D97-AF65-F5344CB8AC3E}">
        <p14:creationId xmlns:p14="http://schemas.microsoft.com/office/powerpoint/2010/main" val="20595525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2482">
          <p15:clr>
            <a:srgbClr val="009999"/>
          </p15:clr>
        </p15:guide>
        <p15:guide id="3" pos="3057">
          <p15:clr>
            <a:srgbClr val="009999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ly bleed color area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DCAA5B86-D6D2-48E1-A718-F4740661587C}"/>
              </a:ext>
            </a:extLst>
          </p:cNvPr>
          <p:cNvSpPr/>
          <p:nvPr userDrawn="1"/>
        </p:nvSpPr>
        <p:spPr bwMode="invGray">
          <a:xfrm>
            <a:off x="-1" y="1"/>
            <a:ext cx="4225926" cy="685799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70000">
                <a:schemeClr val="tx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506C2C1-E8E5-4190-B0E4-8D8FC817B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925" y="1"/>
            <a:ext cx="7488238" cy="14144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py 1">
            <a:extLst>
              <a:ext uri="{FF2B5EF4-FFF2-40B4-BE49-F238E27FC236}">
                <a16:creationId xmlns:a16="http://schemas.microsoft.com/office/drawing/2014/main" id="{756262E2-8F38-4C0F-A3F9-8F59D3EABB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063" y="1702800"/>
            <a:ext cx="3312000" cy="4464050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2">
            <a:extLst>
              <a:ext uri="{FF2B5EF4-FFF2-40B4-BE49-F238E27FC236}">
                <a16:creationId xmlns:a16="http://schemas.microsoft.com/office/drawing/2014/main" id="{0C7A0882-840F-46D5-B681-43C58151C83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852990" y="1702800"/>
            <a:ext cx="6861174" cy="4464050"/>
          </a:xfrm>
        </p:spPr>
        <p:txBody>
          <a:bodyPr lIns="0"/>
          <a:lstStyle>
            <a:lvl1pP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Author | Department">
            <a:extLst>
              <a:ext uri="{FF2B5EF4-FFF2-40B4-BE49-F238E27FC236}">
                <a16:creationId xmlns:a16="http://schemas.microsoft.com/office/drawing/2014/main" id="{AF33B1C0-2E11-42BC-A97B-DF29BD3B97B8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C6BE5120-1513-4265-A6B3-3B42254A34FF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sp>
        <p:nvSpPr>
          <p:cNvPr id="18" name="Page">
            <a:extLst>
              <a:ext uri="{FF2B5EF4-FFF2-40B4-BE49-F238E27FC236}">
                <a16:creationId xmlns:a16="http://schemas.microsoft.com/office/drawing/2014/main" id="{0A81FD87-E05D-463F-95C1-4A49C99D181A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‹#›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21CEE93F-0590-461F-A26C-B76B7B67C05B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3600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bg1"/>
                </a:solidFill>
              </a:rPr>
              <a:t>YYYY-MM-DD</a:t>
            </a:r>
          </a:p>
        </p:txBody>
      </p:sp>
    </p:spTree>
    <p:extLst>
      <p:ext uri="{BB962C8B-B14F-4D97-AF65-F5344CB8AC3E}">
        <p14:creationId xmlns:p14="http://schemas.microsoft.com/office/powerpoint/2010/main" val="19346784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481">
          <p15:clr>
            <a:srgbClr val="009999"/>
          </p15:clr>
        </p15:guide>
        <p15:guide id="3" pos="3058">
          <p15:clr>
            <a:srgbClr val="009999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color fill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8417E295-392C-44FE-8176-B174ED9A229B}"/>
              </a:ext>
            </a:extLst>
          </p:cNvPr>
          <p:cNvSpPr/>
          <p:nvPr userDrawn="1"/>
        </p:nvSpPr>
        <p:spPr bwMode="invGray">
          <a:xfrm>
            <a:off x="-2" y="0"/>
            <a:ext cx="1219200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3" y="1414800"/>
            <a:ext cx="8207375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8208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17" name="Author | Department">
            <a:extLst>
              <a:ext uri="{FF2B5EF4-FFF2-40B4-BE49-F238E27FC236}">
                <a16:creationId xmlns:a16="http://schemas.microsoft.com/office/drawing/2014/main" id="{26DFA7DF-409A-4EF9-98B8-082D9F0DFFA2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18" name="Copyright">
            <a:extLst>
              <a:ext uri="{FF2B5EF4-FFF2-40B4-BE49-F238E27FC236}">
                <a16:creationId xmlns:a16="http://schemas.microsoft.com/office/drawing/2014/main" id="{FBB07F48-7C23-4EE9-98FE-9F1E3B2F0CF9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sp>
        <p:nvSpPr>
          <p:cNvPr id="19" name="Page">
            <a:extLst>
              <a:ext uri="{FF2B5EF4-FFF2-40B4-BE49-F238E27FC236}">
                <a16:creationId xmlns:a16="http://schemas.microsoft.com/office/drawing/2014/main" id="{729C0801-E71C-4366-8677-B076F4D6C490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‹#›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2" name="Date">
            <a:extLst>
              <a:ext uri="{FF2B5EF4-FFF2-40B4-BE49-F238E27FC236}">
                <a16:creationId xmlns:a16="http://schemas.microsoft.com/office/drawing/2014/main" id="{82BE5B3D-7992-492A-8060-97136D5B3973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YYYY-MM-DD</a:t>
            </a:r>
          </a:p>
        </p:txBody>
      </p:sp>
      <p:sp>
        <p:nvSpPr>
          <p:cNvPr id="14" name="License statement">
            <a:extLst>
              <a:ext uri="{FF2B5EF4-FFF2-40B4-BE49-F238E27FC236}">
                <a16:creationId xmlns:a16="http://schemas.microsoft.com/office/drawing/2014/main" id="{B7CADBCA-4DE1-404E-BF7C-ADF2A140AC0F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registered trademark licensed by Siemens AG.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487C015F-913C-48DD-99E5-F1AEE0B2AC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39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ly bleed color area 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ckground">
            <a:extLst>
              <a:ext uri="{FF2B5EF4-FFF2-40B4-BE49-F238E27FC236}">
                <a16:creationId xmlns:a16="http://schemas.microsoft.com/office/drawing/2014/main" id="{1B67C6AD-42CF-4549-839D-23FD1107A8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6"/>
          <a:stretch/>
        </p:blipFill>
        <p:spPr bwMode="invGray">
          <a:xfrm>
            <a:off x="0" y="1414463"/>
            <a:ext cx="12191999" cy="5443108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0110D7BC-E7EC-4502-9248-89CD9CF4C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py 1">
            <a:extLst>
              <a:ext uri="{FF2B5EF4-FFF2-40B4-BE49-F238E27FC236}">
                <a16:creationId xmlns:a16="http://schemas.microsoft.com/office/drawing/2014/main" id="{0C7A0882-840F-46D5-B681-43C58151C83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7060" y="1702800"/>
            <a:ext cx="3600000" cy="4464050"/>
          </a:xfrm>
        </p:spPr>
        <p:txBody>
          <a:bodyPr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Copy 2">
            <a:extLst>
              <a:ext uri="{FF2B5EF4-FFF2-40B4-BE49-F238E27FC236}">
                <a16:creationId xmlns:a16="http://schemas.microsoft.com/office/drawing/2014/main" id="{99496BBF-8C93-419A-9711-E1A45A39C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70612" y="1702800"/>
            <a:ext cx="3600000" cy="4464050"/>
          </a:xfrm>
        </p:spPr>
        <p:txBody>
          <a:bodyPr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py 3">
            <a:extLst>
              <a:ext uri="{FF2B5EF4-FFF2-40B4-BE49-F238E27FC236}">
                <a16:creationId xmlns:a16="http://schemas.microsoft.com/office/drawing/2014/main" id="{F4602EF6-A996-4008-A6E7-BC21522010A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114163" y="1702800"/>
            <a:ext cx="3600000" cy="4464050"/>
          </a:xfrm>
        </p:spPr>
        <p:txBody>
          <a:bodyPr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Author | Department">
            <a:extLst>
              <a:ext uri="{FF2B5EF4-FFF2-40B4-BE49-F238E27FC236}">
                <a16:creationId xmlns:a16="http://schemas.microsoft.com/office/drawing/2014/main" id="{AF33B1C0-2E11-42BC-A97B-DF29BD3B97B8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C6BE5120-1513-4265-A6B3-3B42254A34FF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sp>
        <p:nvSpPr>
          <p:cNvPr id="18" name="Page">
            <a:extLst>
              <a:ext uri="{FF2B5EF4-FFF2-40B4-BE49-F238E27FC236}">
                <a16:creationId xmlns:a16="http://schemas.microsoft.com/office/drawing/2014/main" id="{0A81FD87-E05D-463F-95C1-4A49C99D181A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‹#›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21CEE93F-0590-461F-A26C-B76B7B67C05B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3600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YYYY-MM-DD</a:t>
            </a:r>
          </a:p>
        </p:txBody>
      </p:sp>
    </p:spTree>
    <p:extLst>
      <p:ext uri="{BB962C8B-B14F-4D97-AF65-F5344CB8AC3E}">
        <p14:creationId xmlns:p14="http://schemas.microsoft.com/office/powerpoint/2010/main" val="27204347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022">
          <p15:clr>
            <a:srgbClr val="009999"/>
          </p15:clr>
        </p15:guide>
        <p15:guide id="2" pos="5112">
          <p15:clr>
            <a:srgbClr val="009999"/>
          </p15:clr>
        </p15:guide>
        <p15:guide id="4" pos="2753">
          <p15:clr>
            <a:srgbClr val="009999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">
            <a:hlinkClick r:id="rId2"/>
            <a:extLst>
              <a:ext uri="{FF2B5EF4-FFF2-40B4-BE49-F238E27FC236}">
                <a16:creationId xmlns:a16="http://schemas.microsoft.com/office/drawing/2014/main" id="{281FD3DE-3D3F-4936-81A7-AD286FE4E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6971" t="33492" r="42185" b="37637"/>
          <a:stretch/>
        </p:blipFill>
        <p:spPr bwMode="invGray">
          <a:xfrm>
            <a:off x="1358" y="1414800"/>
            <a:ext cx="6098400" cy="4752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29A8A3D2-4732-49AB-8FCF-B07043C386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42049" y="1414800"/>
            <a:ext cx="5472113" cy="4752974"/>
          </a:xfrm>
        </p:spPr>
        <p:txBody>
          <a:bodyPr lIns="0"/>
          <a:lstStyle>
            <a:lvl1pPr>
              <a:spcBef>
                <a:spcPts val="600"/>
              </a:spcBef>
              <a:defRPr baseline="0"/>
            </a:lvl1pPr>
            <a:lvl2pPr marL="0" indent="0">
              <a:spcBef>
                <a:spcPts val="600"/>
              </a:spcBef>
              <a:buNone/>
              <a:defRPr b="1"/>
            </a:lvl2pPr>
            <a:lvl3pPr marL="180000" indent="-180000"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0" indent="0">
              <a:spcBef>
                <a:spcPts val="1800"/>
              </a:spcBef>
              <a:buNone/>
              <a:defRPr b="1">
                <a:solidFill>
                  <a:schemeClr val="accent2"/>
                </a:solidFill>
              </a:defRPr>
            </a:lvl4pPr>
            <a:lvl5pPr marL="21600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Contact information</a:t>
            </a:r>
          </a:p>
          <a:p>
            <a:pPr lvl="1"/>
            <a:r>
              <a:rPr lang="en-US" noProof="0"/>
              <a:t>First name Last name</a:t>
            </a:r>
          </a:p>
          <a:p>
            <a:pPr lvl="2"/>
            <a:r>
              <a:rPr lang="en-US" noProof="0"/>
              <a:t>Additional information</a:t>
            </a:r>
          </a:p>
          <a:p>
            <a:pPr lvl="3"/>
            <a:r>
              <a:rPr lang="en-US" noProof="0"/>
              <a:t>Optional URL</a:t>
            </a:r>
          </a:p>
        </p:txBody>
      </p:sp>
      <p:sp>
        <p:nvSpPr>
          <p:cNvPr id="10" name="License statement">
            <a:extLst>
              <a:ext uri="{FF2B5EF4-FFF2-40B4-BE49-F238E27FC236}">
                <a16:creationId xmlns:a16="http://schemas.microsoft.com/office/drawing/2014/main" id="{7A9560F1-3DB3-46C0-AE0C-BFB3B1558722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registered trademark licensed by Siemens AG.</a:t>
            </a: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8D4FB85B-6B00-4CB9-9A3F-0DA4223A52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 bwMode="black">
          <a:xfrm>
            <a:off x="10274163" y="468926"/>
            <a:ext cx="1439999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2371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large)" type="obj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-1"/>
            <a:ext cx="12192000" cy="144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6736" y="1443038"/>
            <a:ext cx="8204689" cy="4748962"/>
          </a:xfrm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317866478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ingle large image 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mage">
            <a:extLst>
              <a:ext uri="{FF2B5EF4-FFF2-40B4-BE49-F238E27FC236}">
                <a16:creationId xmlns:a16="http://schemas.microsoft.com/office/drawing/2014/main" id="{A6102796-3A6D-4504-AE4D-6DAD764461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414800"/>
            <a:ext cx="12192000" cy="5443199"/>
          </a:xfrm>
        </p:spPr>
        <p:txBody>
          <a:bodyPr lIns="626400" tIns="252000" rIns="144000" bIns="252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BD694A34-C7CA-48AB-8D23-B8EABFB08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6353648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ble of contents">
            <a:extLst>
              <a:ext uri="{FF2B5EF4-FFF2-40B4-BE49-F238E27FC236}">
                <a16:creationId xmlns:a16="http://schemas.microsoft.com/office/drawing/2014/main" id="{C41ED7A8-59A7-4A1B-85AB-660A43EF3A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Table of contents</a:t>
            </a:r>
            <a:endParaRPr lang="en-US"/>
          </a:p>
        </p:txBody>
      </p:sp>
      <p:sp>
        <p:nvSpPr>
          <p:cNvPr id="4" name="Table"/>
          <p:cNvSpPr>
            <a:spLocks noGrp="1"/>
          </p:cNvSpPr>
          <p:nvPr>
            <p:ph type="tbl" sz="quarter" idx="10" hasCustomPrompt="1"/>
          </p:nvPr>
        </p:nvSpPr>
        <p:spPr>
          <a:xfrm>
            <a:off x="627062" y="1522800"/>
            <a:ext cx="8208000" cy="464457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Table</a:t>
            </a:r>
          </a:p>
        </p:txBody>
      </p:sp>
    </p:spTree>
    <p:extLst>
      <p:ext uri="{BB962C8B-B14F-4D97-AF65-F5344CB8AC3E}">
        <p14:creationId xmlns:p14="http://schemas.microsoft.com/office/powerpoint/2010/main" val="366783706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.1 Content -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719761-CF45-4FCC-BDBD-9607751FE9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3" y="1944000"/>
            <a:ext cx="6562725" cy="40773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0977B5-0B30-3B47-B511-2D8DFF831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CB51D-E18D-4D19-B369-91210512B44C}" type="datetime1">
              <a:rPr lang="sv-SE" smtClean="0"/>
              <a:t>2025-04-25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3E89A-6345-C248-9783-2EE0EAA4E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Group Risk Management and Internal Audit | Marcin Nizinski | Internal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DD9978-FFE6-DA40-8239-6FF4DB767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9EDD-1740-4E4A-8601-A7D0893F42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47DD437-05F9-49E5-800D-62CB4B82ED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Insert headline on maximum </a:t>
            </a:r>
            <a:r>
              <a:rPr lang="en-US"/>
              <a:t>one line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70C302-6050-4DB1-90EC-C732F2636C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763" y="1457438"/>
            <a:ext cx="6562725" cy="251205"/>
          </a:xfrm>
        </p:spPr>
        <p:txBody>
          <a:bodyPr tIns="0"/>
          <a:lstStyle>
            <a:lvl1pPr marL="0" indent="0">
              <a:buFontTx/>
              <a:buNone/>
              <a:defRPr>
                <a:solidFill>
                  <a:srgbClr val="53565A"/>
                </a:solidFill>
              </a:defRPr>
            </a:lvl1pPr>
            <a:lvl2pPr marL="163513" indent="0">
              <a:buFontTx/>
              <a:buNone/>
              <a:defRPr/>
            </a:lvl2pPr>
            <a:lvl3pPr marL="339725" indent="0">
              <a:buFontTx/>
              <a:buNone/>
              <a:defRPr/>
            </a:lvl3pPr>
            <a:lvl4pPr marL="463550" indent="0">
              <a:buFontTx/>
              <a:buNone/>
              <a:defRPr/>
            </a:lvl4pPr>
            <a:lvl5pPr marL="606425" indent="0">
              <a:buFontTx/>
              <a:buNone/>
              <a:defRPr/>
            </a:lvl5pPr>
          </a:lstStyle>
          <a:p>
            <a:pPr lvl="0"/>
            <a:r>
              <a:rPr lang="en-US" dirty="0"/>
              <a:t>Insert sub headline</a:t>
            </a:r>
          </a:p>
        </p:txBody>
      </p:sp>
      <p:sp>
        <p:nvSpPr>
          <p:cNvPr id="8" name="Entity">
            <a:extLst>
              <a:ext uri="{FF2B5EF4-FFF2-40B4-BE49-F238E27FC236}">
                <a16:creationId xmlns:a16="http://schemas.microsoft.com/office/drawing/2014/main" id="{482DCAC8-4832-477B-8C58-B560F7F894A3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293285" y="6218305"/>
            <a:ext cx="1540800" cy="162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  <a:lvl2pPr marL="267129" indent="0">
              <a:buNone/>
              <a:defRPr/>
            </a:lvl2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5821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93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Index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">
            <a:extLst>
              <a:ext uri="{FF2B5EF4-FFF2-40B4-BE49-F238E27FC236}">
                <a16:creationId xmlns:a16="http://schemas.microsoft.com/office/drawing/2014/main" id="{F1C3F0AE-B730-4CA9-92F6-C1C6E95677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123" t="21730" r="42206" b="36603"/>
          <a:stretch/>
        </p:blipFill>
        <p:spPr bwMode="invGray">
          <a:xfrm>
            <a:off x="1360" y="425"/>
            <a:ext cx="12193200" cy="6858000"/>
          </a:xfrm>
          <a:prstGeom prst="rect">
            <a:avLst/>
          </a:prstGeom>
        </p:spPr>
      </p:pic>
      <p:sp>
        <p:nvSpPr>
          <p:cNvPr id="2" name="Table of contents">
            <a:extLst>
              <a:ext uri="{FF2B5EF4-FFF2-40B4-BE49-F238E27FC236}">
                <a16:creationId xmlns:a16="http://schemas.microsoft.com/office/drawing/2014/main" id="{989931F3-BF65-40DB-9BE0-80167D2EBF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Table of contents</a:t>
            </a:r>
          </a:p>
        </p:txBody>
      </p:sp>
      <p:sp>
        <p:nvSpPr>
          <p:cNvPr id="8" name="Table"/>
          <p:cNvSpPr>
            <a:spLocks noGrp="1"/>
          </p:cNvSpPr>
          <p:nvPr>
            <p:ph type="tbl" sz="quarter" idx="10" hasCustomPrompt="1"/>
          </p:nvPr>
        </p:nvSpPr>
        <p:spPr>
          <a:xfrm>
            <a:off x="627062" y="1522800"/>
            <a:ext cx="8208000" cy="4644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Table</a:t>
            </a:r>
          </a:p>
        </p:txBody>
      </p:sp>
      <p:sp>
        <p:nvSpPr>
          <p:cNvPr id="6" name="Author | Department">
            <a:extLst>
              <a:ext uri="{FF2B5EF4-FFF2-40B4-BE49-F238E27FC236}">
                <a16:creationId xmlns:a16="http://schemas.microsoft.com/office/drawing/2014/main" id="{F1D626C4-116E-471D-A183-678A72706E84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9" name="Copyright">
            <a:extLst>
              <a:ext uri="{FF2B5EF4-FFF2-40B4-BE49-F238E27FC236}">
                <a16:creationId xmlns:a16="http://schemas.microsoft.com/office/drawing/2014/main" id="{78B59CFA-AFE0-4473-A60A-D84A1A90AE48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sp>
        <p:nvSpPr>
          <p:cNvPr id="10" name="Page">
            <a:extLst>
              <a:ext uri="{FF2B5EF4-FFF2-40B4-BE49-F238E27FC236}">
                <a16:creationId xmlns:a16="http://schemas.microsoft.com/office/drawing/2014/main" id="{EFC6F67A-D89D-43AA-A5C1-18FB7E52FD1F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‹#›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4" name="Date">
            <a:extLst>
              <a:ext uri="{FF2B5EF4-FFF2-40B4-BE49-F238E27FC236}">
                <a16:creationId xmlns:a16="http://schemas.microsoft.com/office/drawing/2014/main" id="{F6C6E93D-807F-4E17-B486-DCE68B9A6AD6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YYYY-MM-DD</a:t>
            </a:r>
          </a:p>
        </p:txBody>
      </p:sp>
    </p:spTree>
    <p:extLst>
      <p:ext uri="{BB962C8B-B14F-4D97-AF65-F5344CB8AC3E}">
        <p14:creationId xmlns:p14="http://schemas.microsoft.com/office/powerpoint/2010/main" val="3821064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ble of contents">
            <a:extLst>
              <a:ext uri="{FF2B5EF4-FFF2-40B4-BE49-F238E27FC236}">
                <a16:creationId xmlns:a16="http://schemas.microsoft.com/office/drawing/2014/main" id="{C41ED7A8-59A7-4A1B-85AB-660A43EF3A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Table of contents</a:t>
            </a:r>
            <a:endParaRPr lang="en-US"/>
          </a:p>
        </p:txBody>
      </p:sp>
      <p:sp>
        <p:nvSpPr>
          <p:cNvPr id="4" name="Table"/>
          <p:cNvSpPr>
            <a:spLocks noGrp="1"/>
          </p:cNvSpPr>
          <p:nvPr>
            <p:ph type="tbl" sz="quarter" idx="10" hasCustomPrompt="1"/>
          </p:nvPr>
        </p:nvSpPr>
        <p:spPr>
          <a:xfrm>
            <a:off x="627062" y="1522800"/>
            <a:ext cx="8208000" cy="464457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Table</a:t>
            </a:r>
          </a:p>
        </p:txBody>
      </p:sp>
    </p:spTree>
    <p:extLst>
      <p:ext uri="{BB962C8B-B14F-4D97-AF65-F5344CB8AC3E}">
        <p14:creationId xmlns:p14="http://schemas.microsoft.com/office/powerpoint/2010/main" val="1823761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de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ble of contents">
            <a:extLst>
              <a:ext uri="{FF2B5EF4-FFF2-40B4-BE49-F238E27FC236}">
                <a16:creationId xmlns:a16="http://schemas.microsoft.com/office/drawing/2014/main" id="{C310531E-0CC7-4528-B1E6-9F819FD0E0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Table of contents</a:t>
            </a:r>
            <a:endParaRPr lang="en-US"/>
          </a:p>
        </p:txBody>
      </p:sp>
      <p:sp>
        <p:nvSpPr>
          <p:cNvPr id="4" name="Chapter 1">
            <a:extLst>
              <a:ext uri="{FF2B5EF4-FFF2-40B4-BE49-F238E27FC236}">
                <a16:creationId xmlns:a16="http://schemas.microsoft.com/office/drawing/2014/main" id="{3EF4C540-3305-446C-B3A6-5230FE8E1E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063" y="1703388"/>
            <a:ext cx="2160000" cy="2016000"/>
          </a:xfrm>
        </p:spPr>
        <p:txBody>
          <a:bodyPr lIns="180000" tIns="108000"/>
          <a:lstStyle>
            <a:lvl1pPr>
              <a:lnSpc>
                <a:spcPct val="90000"/>
              </a:lnSpc>
              <a:spcAft>
                <a:spcPts val="1500"/>
              </a:spcAft>
              <a:defRPr sz="7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None/>
              <a:defRPr b="1"/>
            </a:lvl2pPr>
            <a:lvl3pPr marL="0" indent="0">
              <a:buNone/>
              <a:defRPr/>
            </a:lvl3pPr>
          </a:lstStyle>
          <a:p>
            <a:pPr lvl="0"/>
            <a:r>
              <a:rPr lang="en-US" noProof="0"/>
              <a:t>No.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Topic</a:t>
            </a:r>
          </a:p>
        </p:txBody>
      </p:sp>
      <p:sp>
        <p:nvSpPr>
          <p:cNvPr id="14" name="Chapter 2">
            <a:extLst>
              <a:ext uri="{FF2B5EF4-FFF2-40B4-BE49-F238E27FC236}">
                <a16:creationId xmlns:a16="http://schemas.microsoft.com/office/drawing/2014/main" id="{F65B1E50-0024-482D-BD5A-7064672F6A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930732" y="1703388"/>
            <a:ext cx="2160000" cy="2016000"/>
          </a:xfrm>
        </p:spPr>
        <p:txBody>
          <a:bodyPr lIns="180000" tIns="108000"/>
          <a:lstStyle>
            <a:lvl1pPr>
              <a:lnSpc>
                <a:spcPct val="90000"/>
              </a:lnSpc>
              <a:spcAft>
                <a:spcPts val="1500"/>
              </a:spcAft>
              <a:defRPr sz="7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None/>
              <a:defRPr b="1"/>
            </a:lvl2pPr>
            <a:lvl3pPr marL="0" indent="0">
              <a:buNone/>
              <a:defRPr/>
            </a:lvl3pPr>
          </a:lstStyle>
          <a:p>
            <a:pPr lvl="0"/>
            <a:r>
              <a:rPr lang="en-US" noProof="0"/>
              <a:t>No.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Topic</a:t>
            </a:r>
          </a:p>
        </p:txBody>
      </p:sp>
      <p:sp>
        <p:nvSpPr>
          <p:cNvPr id="15" name="Chapter 3">
            <a:extLst>
              <a:ext uri="{FF2B5EF4-FFF2-40B4-BE49-F238E27FC236}">
                <a16:creationId xmlns:a16="http://schemas.microsoft.com/office/drawing/2014/main" id="{8AC85E50-79A3-4CC2-85A0-1E361742F5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4400" y="1703388"/>
            <a:ext cx="2160000" cy="2016000"/>
          </a:xfrm>
        </p:spPr>
        <p:txBody>
          <a:bodyPr lIns="180000" tIns="108000"/>
          <a:lstStyle>
            <a:lvl1pPr>
              <a:lnSpc>
                <a:spcPct val="90000"/>
              </a:lnSpc>
              <a:spcAft>
                <a:spcPts val="1500"/>
              </a:spcAft>
              <a:defRPr sz="7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None/>
              <a:defRPr b="1"/>
            </a:lvl2pPr>
            <a:lvl3pPr marL="0" indent="0">
              <a:buNone/>
              <a:defRPr/>
            </a:lvl3pPr>
          </a:lstStyle>
          <a:p>
            <a:pPr lvl="0"/>
            <a:r>
              <a:rPr lang="en-US" noProof="0"/>
              <a:t>No.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Topic</a:t>
            </a:r>
          </a:p>
        </p:txBody>
      </p:sp>
      <p:sp>
        <p:nvSpPr>
          <p:cNvPr id="16" name="Chapter 4">
            <a:extLst>
              <a:ext uri="{FF2B5EF4-FFF2-40B4-BE49-F238E27FC236}">
                <a16:creationId xmlns:a16="http://schemas.microsoft.com/office/drawing/2014/main" id="{6AEF1AD1-4DDB-4DBA-8C94-A0DA12F1A03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063" y="3862388"/>
            <a:ext cx="2160000" cy="2016000"/>
          </a:xfrm>
        </p:spPr>
        <p:txBody>
          <a:bodyPr lIns="180000" tIns="108000"/>
          <a:lstStyle>
            <a:lvl1pPr>
              <a:lnSpc>
                <a:spcPct val="90000"/>
              </a:lnSpc>
              <a:spcAft>
                <a:spcPts val="1500"/>
              </a:spcAft>
              <a:defRPr sz="7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None/>
              <a:defRPr b="1"/>
            </a:lvl2pPr>
            <a:lvl3pPr marL="0" indent="0">
              <a:buNone/>
              <a:defRPr/>
            </a:lvl3pPr>
          </a:lstStyle>
          <a:p>
            <a:pPr lvl="0"/>
            <a:r>
              <a:rPr lang="en-US" noProof="0"/>
              <a:t>No.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Topic</a:t>
            </a:r>
          </a:p>
        </p:txBody>
      </p:sp>
      <p:sp>
        <p:nvSpPr>
          <p:cNvPr id="17" name="Chapter 5">
            <a:extLst>
              <a:ext uri="{FF2B5EF4-FFF2-40B4-BE49-F238E27FC236}">
                <a16:creationId xmlns:a16="http://schemas.microsoft.com/office/drawing/2014/main" id="{018C79BC-8598-41F5-B6E1-0DB86A5FC94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30732" y="3862388"/>
            <a:ext cx="2160000" cy="2016000"/>
          </a:xfrm>
        </p:spPr>
        <p:txBody>
          <a:bodyPr lIns="180000" tIns="108000"/>
          <a:lstStyle>
            <a:lvl1pPr>
              <a:lnSpc>
                <a:spcPct val="90000"/>
              </a:lnSpc>
              <a:spcAft>
                <a:spcPts val="1500"/>
              </a:spcAft>
              <a:defRPr sz="7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None/>
              <a:defRPr b="1"/>
            </a:lvl2pPr>
            <a:lvl3pPr marL="0" indent="0">
              <a:buNone/>
              <a:defRPr/>
            </a:lvl3pPr>
          </a:lstStyle>
          <a:p>
            <a:pPr lvl="0"/>
            <a:r>
              <a:rPr lang="en-US" noProof="0"/>
              <a:t>No.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Topic</a:t>
            </a:r>
          </a:p>
        </p:txBody>
      </p:sp>
      <p:sp>
        <p:nvSpPr>
          <p:cNvPr id="18" name="Chapter 6">
            <a:extLst>
              <a:ext uri="{FF2B5EF4-FFF2-40B4-BE49-F238E27FC236}">
                <a16:creationId xmlns:a16="http://schemas.microsoft.com/office/drawing/2014/main" id="{92BB5C0A-7CAC-4620-92E5-253BEFF2D66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34400" y="3862388"/>
            <a:ext cx="2160000" cy="2016000"/>
          </a:xfrm>
        </p:spPr>
        <p:txBody>
          <a:bodyPr lIns="180000" tIns="108000"/>
          <a:lstStyle>
            <a:lvl1pPr>
              <a:lnSpc>
                <a:spcPct val="90000"/>
              </a:lnSpc>
              <a:spcAft>
                <a:spcPts val="1500"/>
              </a:spcAft>
              <a:defRPr sz="7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None/>
              <a:defRPr b="1"/>
            </a:lvl2pPr>
            <a:lvl3pPr marL="0" indent="0">
              <a:buNone/>
              <a:defRPr/>
            </a:lvl3pPr>
          </a:lstStyle>
          <a:p>
            <a:pPr lvl="0"/>
            <a:r>
              <a:rPr lang="en-US" noProof="0"/>
              <a:t>No.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3555058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F0A4C4D-EAF6-4487-9B40-402A18318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2273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color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0A44E71F-B859-4008-8A5B-83A328EBFCDD}"/>
              </a:ext>
            </a:extLst>
          </p:cNvPr>
          <p:cNvSpPr/>
          <p:nvPr userDrawn="1"/>
        </p:nvSpPr>
        <p:spPr>
          <a:xfrm>
            <a:off x="0" y="1414800"/>
            <a:ext cx="12191999" cy="47529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ED8BA2A0-402B-4423-B445-CE1431A1C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8764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ckground">
            <a:extLst>
              <a:ext uri="{FF2B5EF4-FFF2-40B4-BE49-F238E27FC236}">
                <a16:creationId xmlns:a16="http://schemas.microsoft.com/office/drawing/2014/main" id="{A6102796-3A6D-4504-AE4D-6DAD764461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414800"/>
            <a:ext cx="12191999" cy="4752975"/>
          </a:xfrm>
        </p:spPr>
        <p:txBody>
          <a:bodyPr lIns="626400" tIns="252000" rIns="144000" bIns="252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C7ACECF9-920E-4760-B49D-8F2920649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30869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ngle large image 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mage">
            <a:extLst>
              <a:ext uri="{FF2B5EF4-FFF2-40B4-BE49-F238E27FC236}">
                <a16:creationId xmlns:a16="http://schemas.microsoft.com/office/drawing/2014/main" id="{A6102796-3A6D-4504-AE4D-6DAD764461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414800"/>
            <a:ext cx="12192000" cy="5443199"/>
          </a:xfrm>
        </p:spPr>
        <p:txBody>
          <a:bodyPr lIns="626400" tIns="252000" rIns="144000" bIns="252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BD694A34-C7CA-48AB-8D23-B8EABFB08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0417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pictur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">
            <a:extLst>
              <a:ext uri="{FF2B5EF4-FFF2-40B4-BE49-F238E27FC236}">
                <a16:creationId xmlns:a16="http://schemas.microsoft.com/office/drawing/2014/main" id="{6FE31343-DBA1-4E1C-B310-3652C708DB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845" t="23917" r="40484" b="34416"/>
          <a:stretch/>
        </p:blipFill>
        <p:spPr bwMode="invGray">
          <a:xfrm>
            <a:off x="0" y="636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7064" y="4528800"/>
            <a:ext cx="5614986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Copyright">
            <a:extLst>
              <a:ext uri="{FF2B5EF4-FFF2-40B4-BE49-F238E27FC236}">
                <a16:creationId xmlns:a16="http://schemas.microsoft.com/office/drawing/2014/main" id="{D9F34F5F-2345-489B-AB7D-E407430D36F8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25CE1A5C-9916-4F19-AAA4-EDA02A87A1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  <p:sp>
        <p:nvSpPr>
          <p:cNvPr id="4" name="License statement">
            <a:extLst>
              <a:ext uri="{FF2B5EF4-FFF2-40B4-BE49-F238E27FC236}">
                <a16:creationId xmlns:a16="http://schemas.microsoft.com/office/drawing/2014/main" id="{AF742151-E7D0-9AAB-D5F9-1976DF80E3CE}"/>
              </a:ext>
            </a:extLst>
          </p:cNvPr>
          <p:cNvSpPr txBox="1"/>
          <p:nvPr userDrawn="1"/>
        </p:nvSpPr>
        <p:spPr>
          <a:xfrm>
            <a:off x="627063" y="6526800"/>
            <a:ext cx="5468936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</p:spTree>
    <p:extLst>
      <p:ext uri="{BB962C8B-B14F-4D97-AF65-F5344CB8AC3E}">
        <p14:creationId xmlns:p14="http://schemas.microsoft.com/office/powerpoint/2010/main" val="1002936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imag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mage">
            <a:extLst>
              <a:ext uri="{FF2B5EF4-FFF2-40B4-BE49-F238E27FC236}">
                <a16:creationId xmlns:a16="http://schemas.microsoft.com/office/drawing/2014/main" id="{A6102796-3A6D-4504-AE4D-6DAD764461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6"/>
          </a:solidFill>
        </p:spPr>
        <p:txBody>
          <a:bodyPr lIns="626400" tIns="234000" rIns="482400" bIns="626400" anchor="b" anchorCtr="0"/>
          <a:lstStyle>
            <a:lvl1pPr algn="r">
              <a:defRPr/>
            </a:lvl1pPr>
          </a:lstStyle>
          <a:p>
            <a:r>
              <a:rPr lang="en-US"/>
              <a:t>Click on the icon to add a </a:t>
            </a:r>
            <a:br>
              <a:rPr lang="en-US"/>
            </a:br>
            <a:r>
              <a:rPr lang="en-US"/>
              <a:t>sufficiently high-contrast image </a:t>
            </a:r>
            <a:br>
              <a:rPr lang="en-US"/>
            </a:br>
            <a:r>
              <a:rPr lang="en-US"/>
              <a:t>so that the heading is easy to read.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0C12949-F421-4D93-A5FF-4A495FF40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0952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mage">
            <a:extLst>
              <a:ext uri="{FF2B5EF4-FFF2-40B4-BE49-F238E27FC236}">
                <a16:creationId xmlns:a16="http://schemas.microsoft.com/office/drawing/2014/main" id="{A6102796-3A6D-4504-AE4D-6DAD764461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6"/>
          </a:solidFill>
        </p:spPr>
        <p:txBody>
          <a:bodyPr lIns="626400" tIns="234000" rIns="482400" bIns="626400" anchor="b" anchorCtr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on the icon to add a </a:t>
            </a:r>
            <a:br>
              <a:rPr lang="en-US"/>
            </a:br>
            <a:r>
              <a:rPr lang="en-US"/>
              <a:t>sufficiently high-contrast image </a:t>
            </a:r>
            <a:br>
              <a:rPr lang="en-US"/>
            </a:br>
            <a:r>
              <a:rPr lang="en-US"/>
              <a:t>so that the heading is easy to read.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B7679BF-476B-4936-B87E-CF0BADD38D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" y="4798"/>
            <a:ext cx="6235700" cy="5873715"/>
          </a:xfrm>
          <a:noFill/>
        </p:spPr>
        <p:txBody>
          <a:bodyPr lIns="626400" tIns="900000" rIns="0" bIns="0" anchor="t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Big statement on a full size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0004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C396FC1D-DB7A-4E51-83A7-D7995F9EE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49862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3A07FC25-F4AA-44AB-A199-BEA168878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3" y="1414800"/>
            <a:ext cx="6912000" cy="4752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39348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3A07FC25-F4AA-44AB-A199-BEA168878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3" y="1414800"/>
            <a:ext cx="6912000" cy="4752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4DD39686-C426-4B02-B953-AC0AC4016A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black">
          <a:xfrm>
            <a:off x="10274163" y="468926"/>
            <a:ext cx="1439999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14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53AF9F3-C036-494E-93A9-EEB85375F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4" y="1414800"/>
            <a:ext cx="5472112" cy="4752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Copy 2">
            <a:extLst>
              <a:ext uri="{FF2B5EF4-FFF2-40B4-BE49-F238E27FC236}">
                <a16:creationId xmlns:a16="http://schemas.microsoft.com/office/drawing/2014/main" id="{CF25AA35-A10D-4021-80D5-F4E01F03217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42048" y="1414800"/>
            <a:ext cx="5472000" cy="4752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03137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,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6F8B4D2-6F05-469C-8BE4-52BAC6D34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4" y="1414800"/>
            <a:ext cx="5472000" cy="4752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Image 1">
            <a:extLst>
              <a:ext uri="{FF2B5EF4-FFF2-40B4-BE49-F238E27FC236}">
                <a16:creationId xmlns:a16="http://schemas.microsoft.com/office/drawing/2014/main" id="{1F47DA09-C1B9-4F79-811C-47680DD13F0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42049" y="1414800"/>
            <a:ext cx="5472000" cy="2305049"/>
          </a:xfrm>
        </p:spPr>
        <p:txBody>
          <a:bodyPr lIns="144000" tIns="144000" rIns="144000" bIns="144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Image 2">
            <a:extLst>
              <a:ext uri="{FF2B5EF4-FFF2-40B4-BE49-F238E27FC236}">
                <a16:creationId xmlns:a16="http://schemas.microsoft.com/office/drawing/2014/main" id="{B62DCAC0-0A0A-4FD1-9E6A-DFB48F5EAA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42049" y="3862725"/>
            <a:ext cx="5472000" cy="2305050"/>
          </a:xfrm>
        </p:spPr>
        <p:txBody>
          <a:bodyPr lIns="144000" tIns="144000" rIns="144000" bIns="144000" anchor="b" anchorCtr="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922356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, two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8888810-CDD3-4B31-A4AB-CEA6DE3D1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ltGray">
          <a:xfrm>
            <a:off x="0" y="1414800"/>
            <a:ext cx="6099176" cy="4752975"/>
          </a:xfrm>
          <a:gradFill>
            <a:gsLst>
              <a:gs pos="0">
                <a:schemeClr val="accent2"/>
              </a:gs>
              <a:gs pos="70000">
                <a:schemeClr val="tx2"/>
              </a:gs>
            </a:gsLst>
            <a:lin ang="13500000" scaled="1"/>
          </a:gradFill>
        </p:spPr>
        <p:txBody>
          <a:bodyPr lIns="626400" tIns="252000" rIns="144000" bIns="2520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Image 1">
            <a:extLst>
              <a:ext uri="{FF2B5EF4-FFF2-40B4-BE49-F238E27FC236}">
                <a16:creationId xmlns:a16="http://schemas.microsoft.com/office/drawing/2014/main" id="{1F47DA09-C1B9-4F79-811C-47680DD13F0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42050" y="1414800"/>
            <a:ext cx="5949950" cy="2305049"/>
          </a:xfrm>
        </p:spPr>
        <p:txBody>
          <a:bodyPr lIns="144000" tIns="144000" rIns="144000" bIns="144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Image 2">
            <a:extLst>
              <a:ext uri="{FF2B5EF4-FFF2-40B4-BE49-F238E27FC236}">
                <a16:creationId xmlns:a16="http://schemas.microsoft.com/office/drawing/2014/main" id="{B62DCAC0-0A0A-4FD1-9E6A-DFB48F5EAA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42050" y="3862725"/>
            <a:ext cx="5949950" cy="2305050"/>
          </a:xfrm>
        </p:spPr>
        <p:txBody>
          <a:bodyPr lIns="144000" tIns="144000" rIns="144000" bIns="144000" anchor="b" anchorCtr="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54736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C7ECFA6D-1332-4048-BA8C-6F8F3DE9B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-1" y="1414800"/>
            <a:ext cx="8834437" cy="2305050"/>
          </a:xfrm>
        </p:spPr>
        <p:txBody>
          <a:bodyPr lIns="6264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Copy 2">
            <a:extLst>
              <a:ext uri="{FF2B5EF4-FFF2-40B4-BE49-F238E27FC236}">
                <a16:creationId xmlns:a16="http://schemas.microsoft.com/office/drawing/2014/main" id="{CF25AA35-A10D-4021-80D5-F4E01F03217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" y="3862800"/>
            <a:ext cx="8834437" cy="2305049"/>
          </a:xfrm>
        </p:spPr>
        <p:txBody>
          <a:bodyPr lIns="6264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42707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A4DED40-DA39-4014-8DEE-94AA5379A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4" y="1414800"/>
            <a:ext cx="3600000" cy="4752974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Copy 2">
            <a:extLst>
              <a:ext uri="{FF2B5EF4-FFF2-40B4-BE49-F238E27FC236}">
                <a16:creationId xmlns:a16="http://schemas.microsoft.com/office/drawing/2014/main" id="{CF25AA35-A10D-4021-80D5-F4E01F03217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70614" y="1414800"/>
            <a:ext cx="3600000" cy="4752974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3">
            <a:extLst>
              <a:ext uri="{FF2B5EF4-FFF2-40B4-BE49-F238E27FC236}">
                <a16:creationId xmlns:a16="http://schemas.microsoft.com/office/drawing/2014/main" id="{7AD2072B-7BD2-4A0D-8491-4973B658502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114163" y="1414800"/>
            <a:ext cx="3600000" cy="4752974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7286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22">
          <p15:clr>
            <a:srgbClr val="009999"/>
          </p15:clr>
        </p15:guide>
        <p15:guide id="2" pos="5112">
          <p15:clr>
            <a:srgbClr val="009999"/>
          </p15:clr>
        </p15:guide>
        <p15:guide id="4" pos="2753">
          <p15:clr>
            <a:srgbClr val="009999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pictur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">
            <a:extLst>
              <a:ext uri="{FF2B5EF4-FFF2-40B4-BE49-F238E27FC236}">
                <a16:creationId xmlns:a16="http://schemas.microsoft.com/office/drawing/2014/main" id="{6FE31343-DBA1-4E1C-B310-3652C708DB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183" t="26979" r="38146" b="31354"/>
          <a:stretch/>
        </p:blipFill>
        <p:spPr bwMode="invGray">
          <a:xfrm>
            <a:off x="1358" y="424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7064" y="4528800"/>
            <a:ext cx="5614986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Copyright">
            <a:extLst>
              <a:ext uri="{FF2B5EF4-FFF2-40B4-BE49-F238E27FC236}">
                <a16:creationId xmlns:a16="http://schemas.microsoft.com/office/drawing/2014/main" id="{D9F34F5F-2345-489B-AB7D-E407430D36F8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BB81BE19-DE56-4F9F-AB66-D4BBF7C270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  <p:sp>
        <p:nvSpPr>
          <p:cNvPr id="4" name="License statement">
            <a:extLst>
              <a:ext uri="{FF2B5EF4-FFF2-40B4-BE49-F238E27FC236}">
                <a16:creationId xmlns:a16="http://schemas.microsoft.com/office/drawing/2014/main" id="{9E58C593-D0C1-2E0E-0CAB-F2F2344C638D}"/>
              </a:ext>
            </a:extLst>
          </p:cNvPr>
          <p:cNvSpPr txBox="1"/>
          <p:nvPr userDrawn="1"/>
        </p:nvSpPr>
        <p:spPr>
          <a:xfrm>
            <a:off x="627063" y="6526800"/>
            <a:ext cx="5468936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</p:spTree>
    <p:extLst>
      <p:ext uri="{BB962C8B-B14F-4D97-AF65-F5344CB8AC3E}">
        <p14:creationId xmlns:p14="http://schemas.microsoft.com/office/powerpoint/2010/main" val="31857363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,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7E041062-6E58-45A3-B6A1-92507B394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4" y="1701798"/>
            <a:ext cx="3600000" cy="1584000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Copy 2">
            <a:extLst>
              <a:ext uri="{FF2B5EF4-FFF2-40B4-BE49-F238E27FC236}">
                <a16:creationId xmlns:a16="http://schemas.microsoft.com/office/drawing/2014/main" id="{CF25AA35-A10D-4021-80D5-F4E01F03217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70614" y="1701798"/>
            <a:ext cx="3600000" cy="1584000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3">
            <a:extLst>
              <a:ext uri="{FF2B5EF4-FFF2-40B4-BE49-F238E27FC236}">
                <a16:creationId xmlns:a16="http://schemas.microsoft.com/office/drawing/2014/main" id="{7AD2072B-7BD2-4A0D-8491-4973B658502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114163" y="1701798"/>
            <a:ext cx="3600000" cy="1584000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Image 1">
            <a:extLst>
              <a:ext uri="{FF2B5EF4-FFF2-40B4-BE49-F238E27FC236}">
                <a16:creationId xmlns:a16="http://schemas.microsoft.com/office/drawing/2014/main" id="{D7FB36E4-9D48-40F9-8766-C9A9EB7072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064" y="3285275"/>
            <a:ext cx="3600000" cy="2593238"/>
          </a:xfrm>
        </p:spPr>
        <p:txBody>
          <a:bodyPr lIns="144000" tIns="144000" rIns="144000" bIns="144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Image 2">
            <a:extLst>
              <a:ext uri="{FF2B5EF4-FFF2-40B4-BE49-F238E27FC236}">
                <a16:creationId xmlns:a16="http://schemas.microsoft.com/office/drawing/2014/main" id="{DB7AA95A-85B0-4FB5-A5A1-EA4243663C9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70614" y="3285275"/>
            <a:ext cx="3600000" cy="2593238"/>
          </a:xfrm>
        </p:spPr>
        <p:txBody>
          <a:bodyPr lIns="144000" tIns="144000" rIns="144000" bIns="144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Image 3">
            <a:extLst>
              <a:ext uri="{FF2B5EF4-FFF2-40B4-BE49-F238E27FC236}">
                <a16:creationId xmlns:a16="http://schemas.microsoft.com/office/drawing/2014/main" id="{5530F297-3088-4E70-982A-604343177BD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14163" y="3285275"/>
            <a:ext cx="3600000" cy="2593238"/>
          </a:xfrm>
        </p:spPr>
        <p:txBody>
          <a:bodyPr lIns="144000" tIns="144000" rIns="144000" bIns="144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34209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22">
          <p15:clr>
            <a:srgbClr val="009999"/>
          </p15:clr>
        </p15:guide>
        <p15:guide id="2" pos="5112">
          <p15:clr>
            <a:srgbClr val="009999"/>
          </p15:clr>
        </p15:guide>
        <p15:guide id="4" pos="2753">
          <p15:clr>
            <a:srgbClr val="009999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80AC4C64-3556-4D13-9B77-531CC35C5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4" y="1414800"/>
            <a:ext cx="5472000" cy="2305049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Copy 2">
            <a:extLst>
              <a:ext uri="{FF2B5EF4-FFF2-40B4-BE49-F238E27FC236}">
                <a16:creationId xmlns:a16="http://schemas.microsoft.com/office/drawing/2014/main" id="{CF25AA35-A10D-4021-80D5-F4E01F03217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42050" y="1414800"/>
            <a:ext cx="5472000" cy="2305049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3">
            <a:extLst>
              <a:ext uri="{FF2B5EF4-FFF2-40B4-BE49-F238E27FC236}">
                <a16:creationId xmlns:a16="http://schemas.microsoft.com/office/drawing/2014/main" id="{7AD2072B-7BD2-4A0D-8491-4973B658502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7063" y="3862388"/>
            <a:ext cx="5472112" cy="2305049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Copy 4">
            <a:extLst>
              <a:ext uri="{FF2B5EF4-FFF2-40B4-BE49-F238E27FC236}">
                <a16:creationId xmlns:a16="http://schemas.microsoft.com/office/drawing/2014/main" id="{5ABA1728-CE60-4862-A32A-3E1550DB810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42050" y="3862388"/>
            <a:ext cx="5472000" cy="2305049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03009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color area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">
            <a:extLst>
              <a:ext uri="{FF2B5EF4-FFF2-40B4-BE49-F238E27FC236}">
                <a16:creationId xmlns:a16="http://schemas.microsoft.com/office/drawing/2014/main" id="{AC9B5110-BC98-411C-9BCB-2AFF35E6D9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invGray"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E588B75F-B996-4586-B62B-613544F21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Author | Department">
            <a:extLst>
              <a:ext uri="{FF2B5EF4-FFF2-40B4-BE49-F238E27FC236}">
                <a16:creationId xmlns:a16="http://schemas.microsoft.com/office/drawing/2014/main" id="{AF33B1C0-2E11-42BC-A97B-DF29BD3B97B8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C6BE5120-1513-4265-A6B3-3B42254A34FF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sp>
        <p:nvSpPr>
          <p:cNvPr id="18" name="Page">
            <a:extLst>
              <a:ext uri="{FF2B5EF4-FFF2-40B4-BE49-F238E27FC236}">
                <a16:creationId xmlns:a16="http://schemas.microsoft.com/office/drawing/2014/main" id="{0A81FD87-E05D-463F-95C1-4A49C99D181A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‹#›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F4621446-925E-4A5C-BB97-799E6B8386D9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YYYY-MM-DD</a:t>
            </a:r>
          </a:p>
        </p:txBody>
      </p:sp>
    </p:spTree>
    <p:extLst>
      <p:ext uri="{BB962C8B-B14F-4D97-AF65-F5344CB8AC3E}">
        <p14:creationId xmlns:p14="http://schemas.microsoft.com/office/powerpoint/2010/main" val="2070401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color area 1 (with logo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">
            <a:extLst>
              <a:ext uri="{FF2B5EF4-FFF2-40B4-BE49-F238E27FC236}">
                <a16:creationId xmlns:a16="http://schemas.microsoft.com/office/drawing/2014/main" id="{AC9B5110-BC98-411C-9BCB-2AFF35E6D9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invGray"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E588B75F-B996-4586-B62B-613544F21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Author | Department">
            <a:extLst>
              <a:ext uri="{FF2B5EF4-FFF2-40B4-BE49-F238E27FC236}">
                <a16:creationId xmlns:a16="http://schemas.microsoft.com/office/drawing/2014/main" id="{AF33B1C0-2E11-42BC-A97B-DF29BD3B97B8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C6BE5120-1513-4265-A6B3-3B42254A34FF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sp>
        <p:nvSpPr>
          <p:cNvPr id="18" name="Page">
            <a:extLst>
              <a:ext uri="{FF2B5EF4-FFF2-40B4-BE49-F238E27FC236}">
                <a16:creationId xmlns:a16="http://schemas.microsoft.com/office/drawing/2014/main" id="{0A81FD87-E05D-463F-95C1-4A49C99D181A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‹#›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F4621446-925E-4A5C-BB97-799E6B8386D9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YYYY-MM-DD</a:t>
            </a: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DE1CCC5F-D082-4285-B0D2-D44B0385F4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  <p:sp>
        <p:nvSpPr>
          <p:cNvPr id="9" name="License statement">
            <a:extLst>
              <a:ext uri="{FF2B5EF4-FFF2-40B4-BE49-F238E27FC236}">
                <a16:creationId xmlns:a16="http://schemas.microsoft.com/office/drawing/2014/main" id="{F7180AC6-B789-4E8E-A386-018ABF4ECC8C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registered trademark licensed by Siemens AG.</a:t>
            </a:r>
          </a:p>
        </p:txBody>
      </p:sp>
    </p:spTree>
    <p:extLst>
      <p:ext uri="{BB962C8B-B14F-4D97-AF65-F5344CB8AC3E}">
        <p14:creationId xmlns:p14="http://schemas.microsoft.com/office/powerpoint/2010/main" val="40314750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color area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>
            <a:extLst>
              <a:ext uri="{FF2B5EF4-FFF2-40B4-BE49-F238E27FC236}">
                <a16:creationId xmlns:a16="http://schemas.microsoft.com/office/drawing/2014/main" id="{3B8F676D-0405-45AE-9B8F-716387B4760E}"/>
              </a:ext>
            </a:extLst>
          </p:cNvPr>
          <p:cNvSpPr/>
          <p:nvPr userDrawn="1"/>
        </p:nvSpPr>
        <p:spPr bwMode="invGray">
          <a:xfrm>
            <a:off x="-2" y="0"/>
            <a:ext cx="1219200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7E256BF8-2AEF-4ECB-8D5E-2926EB050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Author | Department">
            <a:extLst>
              <a:ext uri="{FF2B5EF4-FFF2-40B4-BE49-F238E27FC236}">
                <a16:creationId xmlns:a16="http://schemas.microsoft.com/office/drawing/2014/main" id="{CA3F32E1-BC1C-475E-99E6-0E8AF47DA2D2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18" name="Copyright">
            <a:extLst>
              <a:ext uri="{FF2B5EF4-FFF2-40B4-BE49-F238E27FC236}">
                <a16:creationId xmlns:a16="http://schemas.microsoft.com/office/drawing/2014/main" id="{39F2375B-D22F-4C21-B117-6F14EB872B3A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sp>
        <p:nvSpPr>
          <p:cNvPr id="19" name="Page">
            <a:extLst>
              <a:ext uri="{FF2B5EF4-FFF2-40B4-BE49-F238E27FC236}">
                <a16:creationId xmlns:a16="http://schemas.microsoft.com/office/drawing/2014/main" id="{DCCDEAC1-13C2-4322-816D-0489681B6D17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‹#›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276739E7-354E-4450-8E41-F018556F4A44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YYYY-MM-DD</a:t>
            </a:r>
          </a:p>
        </p:txBody>
      </p:sp>
    </p:spTree>
    <p:extLst>
      <p:ext uri="{BB962C8B-B14F-4D97-AF65-F5344CB8AC3E}">
        <p14:creationId xmlns:p14="http://schemas.microsoft.com/office/powerpoint/2010/main" val="2631570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ly bleed color area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ckground">
            <a:extLst>
              <a:ext uri="{FF2B5EF4-FFF2-40B4-BE49-F238E27FC236}">
                <a16:creationId xmlns:a16="http://schemas.microsoft.com/office/drawing/2014/main" id="{1B67C6AD-42CF-4549-839D-23FD1107A8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7" t="-4" r="1" b="-1"/>
          <a:stretch/>
        </p:blipFill>
        <p:spPr bwMode="invGray">
          <a:xfrm>
            <a:off x="6242050" y="0"/>
            <a:ext cx="5949950" cy="6857571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69754322-9D76-4652-BA00-A16E0E8BC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6098400" cy="14144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py 1">
            <a:extLst>
              <a:ext uri="{FF2B5EF4-FFF2-40B4-BE49-F238E27FC236}">
                <a16:creationId xmlns:a16="http://schemas.microsoft.com/office/drawing/2014/main" id="{756262E2-8F38-4C0F-A3F9-8F59D3EABB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063" y="1702800"/>
            <a:ext cx="5468935" cy="4464050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2">
            <a:extLst>
              <a:ext uri="{FF2B5EF4-FFF2-40B4-BE49-F238E27FC236}">
                <a16:creationId xmlns:a16="http://schemas.microsoft.com/office/drawing/2014/main" id="{0C7A0882-840F-46D5-B681-43C58151C83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868800" y="1702800"/>
            <a:ext cx="4845363" cy="4464050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Author | Department">
            <a:extLst>
              <a:ext uri="{FF2B5EF4-FFF2-40B4-BE49-F238E27FC236}">
                <a16:creationId xmlns:a16="http://schemas.microsoft.com/office/drawing/2014/main" id="{AF33B1C0-2E11-42BC-A97B-DF29BD3B97B8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bg1"/>
                </a:solidFill>
              </a:rPr>
              <a:t>Author | Department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C6BE5120-1513-4265-A6B3-3B42254A34FF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bg1"/>
                </a:solidFill>
              </a:rPr>
              <a:t>Restricted © Siemens Energy, 2020</a:t>
            </a:r>
          </a:p>
        </p:txBody>
      </p:sp>
      <p:sp>
        <p:nvSpPr>
          <p:cNvPr id="18" name="Page">
            <a:extLst>
              <a:ext uri="{FF2B5EF4-FFF2-40B4-BE49-F238E27FC236}">
                <a16:creationId xmlns:a16="http://schemas.microsoft.com/office/drawing/2014/main" id="{0A81FD87-E05D-463F-95C1-4A49C99D181A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bg1"/>
                </a:solidFill>
              </a:rPr>
              <a:t>‹#›</a:t>
            </a:fld>
            <a:endParaRPr lang="en-US" sz="1000" b="1" noProof="0">
              <a:solidFill>
                <a:schemeClr val="bg1"/>
              </a:solidFill>
            </a:endParaRPr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21CEE93F-0590-461F-A26C-B76B7B67C05B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3600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YYYY-MM-DD</a:t>
            </a:r>
          </a:p>
        </p:txBody>
      </p:sp>
    </p:spTree>
    <p:extLst>
      <p:ext uri="{BB962C8B-B14F-4D97-AF65-F5344CB8AC3E}">
        <p14:creationId xmlns:p14="http://schemas.microsoft.com/office/powerpoint/2010/main" val="31172849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4326">
          <p15:clr>
            <a:srgbClr val="009999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ly bleed color area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DCAA5B86-D6D2-48E1-A718-F4740661587C}"/>
              </a:ext>
            </a:extLst>
          </p:cNvPr>
          <p:cNvSpPr/>
          <p:nvPr userDrawn="1"/>
        </p:nvSpPr>
        <p:spPr bwMode="invGray">
          <a:xfrm>
            <a:off x="-2" y="1"/>
            <a:ext cx="6099177" cy="685799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70000">
                <a:schemeClr val="bg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4F3C362A-A909-40CB-9FA2-3D7178007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6098400" cy="14144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py 1">
            <a:extLst>
              <a:ext uri="{FF2B5EF4-FFF2-40B4-BE49-F238E27FC236}">
                <a16:creationId xmlns:a16="http://schemas.microsoft.com/office/drawing/2014/main" id="{756262E2-8F38-4C0F-A3F9-8F59D3EABB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063" y="1702800"/>
            <a:ext cx="4838400" cy="4464050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buClrTx/>
              <a:defRPr>
                <a:solidFill>
                  <a:schemeClr val="tx1"/>
                </a:solidFill>
              </a:defRPr>
            </a:lvl2pPr>
            <a:lvl3pPr>
              <a:buClrTx/>
              <a:defRPr>
                <a:solidFill>
                  <a:schemeClr val="tx1"/>
                </a:solidFill>
              </a:defRPr>
            </a:lvl3pPr>
            <a:lvl4pPr>
              <a:buClrTx/>
              <a:defRPr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2">
            <a:extLst>
              <a:ext uri="{FF2B5EF4-FFF2-40B4-BE49-F238E27FC236}">
                <a16:creationId xmlns:a16="http://schemas.microsoft.com/office/drawing/2014/main" id="{0C7A0882-840F-46D5-B681-43C58151C83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724799" y="1702800"/>
            <a:ext cx="4989364" cy="4464050"/>
          </a:xfrm>
        </p:spPr>
        <p:txBody>
          <a:bodyPr lIns="0"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Author | Department">
            <a:extLst>
              <a:ext uri="{FF2B5EF4-FFF2-40B4-BE49-F238E27FC236}">
                <a16:creationId xmlns:a16="http://schemas.microsoft.com/office/drawing/2014/main" id="{AF33B1C0-2E11-42BC-A97B-DF29BD3B97B8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bg2"/>
                </a:solidFill>
              </a:rPr>
              <a:t>Author | Department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C6BE5120-1513-4265-A6B3-3B42254A34FF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bg2"/>
                </a:solidFill>
              </a:rPr>
              <a:t>Restricted © Siemens Energy, 2020</a:t>
            </a:r>
          </a:p>
        </p:txBody>
      </p:sp>
      <p:sp>
        <p:nvSpPr>
          <p:cNvPr id="18" name="Page">
            <a:extLst>
              <a:ext uri="{FF2B5EF4-FFF2-40B4-BE49-F238E27FC236}">
                <a16:creationId xmlns:a16="http://schemas.microsoft.com/office/drawing/2014/main" id="{0A81FD87-E05D-463F-95C1-4A49C99D181A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bg2"/>
                </a:solidFill>
              </a:rPr>
              <a:t>‹#›</a:t>
            </a:fld>
            <a:endParaRPr lang="en-US" sz="1000" b="1" noProof="0">
              <a:solidFill>
                <a:schemeClr val="bg2"/>
              </a:solidFill>
            </a:endParaRPr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21CEE93F-0590-461F-A26C-B76B7B67C05B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3600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YYYY-MM-DD</a:t>
            </a:r>
          </a:p>
        </p:txBody>
      </p:sp>
    </p:spTree>
    <p:extLst>
      <p:ext uri="{BB962C8B-B14F-4D97-AF65-F5344CB8AC3E}">
        <p14:creationId xmlns:p14="http://schemas.microsoft.com/office/powerpoint/2010/main" val="33334130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4235">
          <p15:clr>
            <a:srgbClr val="009999"/>
          </p15:clr>
        </p15:guide>
        <p15:guide id="4" pos="3445">
          <p15:clr>
            <a:srgbClr val="009999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ly bleed color area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ckground">
            <a:extLst>
              <a:ext uri="{FF2B5EF4-FFF2-40B4-BE49-F238E27FC236}">
                <a16:creationId xmlns:a16="http://schemas.microsoft.com/office/drawing/2014/main" id="{1B67C6AD-42CF-4549-839D-23FD1107A8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9" t="-4" r="1" b="-1"/>
          <a:stretch/>
        </p:blipFill>
        <p:spPr bwMode="invGray">
          <a:xfrm>
            <a:off x="4225925" y="0"/>
            <a:ext cx="7966075" cy="6857571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1DA0C482-E794-471B-86E8-8B4BC6FE0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925" y="1"/>
            <a:ext cx="7488238" cy="14144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py 1">
            <a:extLst>
              <a:ext uri="{FF2B5EF4-FFF2-40B4-BE49-F238E27FC236}">
                <a16:creationId xmlns:a16="http://schemas.microsoft.com/office/drawing/2014/main" id="{756262E2-8F38-4C0F-A3F9-8F59D3EABB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063" y="1702800"/>
            <a:ext cx="3312000" cy="4464050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2">
            <a:extLst>
              <a:ext uri="{FF2B5EF4-FFF2-40B4-BE49-F238E27FC236}">
                <a16:creationId xmlns:a16="http://schemas.microsoft.com/office/drawing/2014/main" id="{0C7A0882-840F-46D5-B681-43C58151C83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852988" y="1702800"/>
            <a:ext cx="6861175" cy="4464050"/>
          </a:xfrm>
        </p:spPr>
        <p:txBody>
          <a:bodyPr lIns="0"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Author | Department">
            <a:extLst>
              <a:ext uri="{FF2B5EF4-FFF2-40B4-BE49-F238E27FC236}">
                <a16:creationId xmlns:a16="http://schemas.microsoft.com/office/drawing/2014/main" id="{AF33B1C0-2E11-42BC-A97B-DF29BD3B97B8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C6BE5120-1513-4265-A6B3-3B42254A34FF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sp>
        <p:nvSpPr>
          <p:cNvPr id="18" name="Page">
            <a:extLst>
              <a:ext uri="{FF2B5EF4-FFF2-40B4-BE49-F238E27FC236}">
                <a16:creationId xmlns:a16="http://schemas.microsoft.com/office/drawing/2014/main" id="{0A81FD87-E05D-463F-95C1-4A49C99D181A}"/>
              </a:ext>
            </a:extLst>
          </p:cNvPr>
          <p:cNvSpPr txBox="1"/>
          <p:nvPr userDrawn="1"/>
        </p:nvSpPr>
        <p:spPr>
          <a:xfrm>
            <a:off x="11292000" y="6166800"/>
            <a:ext cx="900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‹#›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21CEE93F-0590-461F-A26C-B76B7B67C05B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3600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bg1"/>
                </a:solidFill>
              </a:rPr>
              <a:t>YYYY-MM-DD</a:t>
            </a:r>
          </a:p>
        </p:txBody>
      </p:sp>
    </p:spTree>
    <p:extLst>
      <p:ext uri="{BB962C8B-B14F-4D97-AF65-F5344CB8AC3E}">
        <p14:creationId xmlns:p14="http://schemas.microsoft.com/office/powerpoint/2010/main" val="24111389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2482">
          <p15:clr>
            <a:srgbClr val="009999"/>
          </p15:clr>
        </p15:guide>
        <p15:guide id="3" pos="3057">
          <p15:clr>
            <a:srgbClr val="009999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ly bleed color area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DCAA5B86-D6D2-48E1-A718-F4740661587C}"/>
              </a:ext>
            </a:extLst>
          </p:cNvPr>
          <p:cNvSpPr/>
          <p:nvPr userDrawn="1"/>
        </p:nvSpPr>
        <p:spPr bwMode="invGray">
          <a:xfrm>
            <a:off x="-1" y="1"/>
            <a:ext cx="4225926" cy="685799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70000">
                <a:schemeClr val="tx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506C2C1-E8E5-4190-B0E4-8D8FC817B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925" y="1"/>
            <a:ext cx="7488238" cy="14144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py 1">
            <a:extLst>
              <a:ext uri="{FF2B5EF4-FFF2-40B4-BE49-F238E27FC236}">
                <a16:creationId xmlns:a16="http://schemas.microsoft.com/office/drawing/2014/main" id="{756262E2-8F38-4C0F-A3F9-8F59D3EABB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063" y="1702800"/>
            <a:ext cx="3312000" cy="4464050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2">
            <a:extLst>
              <a:ext uri="{FF2B5EF4-FFF2-40B4-BE49-F238E27FC236}">
                <a16:creationId xmlns:a16="http://schemas.microsoft.com/office/drawing/2014/main" id="{0C7A0882-840F-46D5-B681-43C58151C83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852990" y="1702800"/>
            <a:ext cx="6861174" cy="4464050"/>
          </a:xfrm>
        </p:spPr>
        <p:txBody>
          <a:bodyPr lIns="0"/>
          <a:lstStyle>
            <a:lvl1pP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Author | Department">
            <a:extLst>
              <a:ext uri="{FF2B5EF4-FFF2-40B4-BE49-F238E27FC236}">
                <a16:creationId xmlns:a16="http://schemas.microsoft.com/office/drawing/2014/main" id="{AF33B1C0-2E11-42BC-A97B-DF29BD3B97B8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C6BE5120-1513-4265-A6B3-3B42254A34FF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sp>
        <p:nvSpPr>
          <p:cNvPr id="18" name="Page">
            <a:extLst>
              <a:ext uri="{FF2B5EF4-FFF2-40B4-BE49-F238E27FC236}">
                <a16:creationId xmlns:a16="http://schemas.microsoft.com/office/drawing/2014/main" id="{0A81FD87-E05D-463F-95C1-4A49C99D181A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‹#›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21CEE93F-0590-461F-A26C-B76B7B67C05B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3600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bg1"/>
                </a:solidFill>
              </a:rPr>
              <a:t>YYYY-MM-DD</a:t>
            </a:r>
          </a:p>
        </p:txBody>
      </p:sp>
    </p:spTree>
    <p:extLst>
      <p:ext uri="{BB962C8B-B14F-4D97-AF65-F5344CB8AC3E}">
        <p14:creationId xmlns:p14="http://schemas.microsoft.com/office/powerpoint/2010/main" val="3994372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481">
          <p15:clr>
            <a:srgbClr val="009999"/>
          </p15:clr>
        </p15:guide>
        <p15:guide id="3" pos="3058">
          <p15:clr>
            <a:srgbClr val="009999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ly bleed color area 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ckground">
            <a:extLst>
              <a:ext uri="{FF2B5EF4-FFF2-40B4-BE49-F238E27FC236}">
                <a16:creationId xmlns:a16="http://schemas.microsoft.com/office/drawing/2014/main" id="{1B67C6AD-42CF-4549-839D-23FD1107A8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6"/>
          <a:stretch/>
        </p:blipFill>
        <p:spPr bwMode="invGray">
          <a:xfrm>
            <a:off x="0" y="1414463"/>
            <a:ext cx="12191999" cy="5443108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0110D7BC-E7EC-4502-9248-89CD9CF4C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py 1">
            <a:extLst>
              <a:ext uri="{FF2B5EF4-FFF2-40B4-BE49-F238E27FC236}">
                <a16:creationId xmlns:a16="http://schemas.microsoft.com/office/drawing/2014/main" id="{0C7A0882-840F-46D5-B681-43C58151C83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7060" y="1702800"/>
            <a:ext cx="3600000" cy="4464050"/>
          </a:xfrm>
        </p:spPr>
        <p:txBody>
          <a:bodyPr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Copy 2">
            <a:extLst>
              <a:ext uri="{FF2B5EF4-FFF2-40B4-BE49-F238E27FC236}">
                <a16:creationId xmlns:a16="http://schemas.microsoft.com/office/drawing/2014/main" id="{99496BBF-8C93-419A-9711-E1A45A39C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70612" y="1702800"/>
            <a:ext cx="3600000" cy="4464050"/>
          </a:xfrm>
        </p:spPr>
        <p:txBody>
          <a:bodyPr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py 3">
            <a:extLst>
              <a:ext uri="{FF2B5EF4-FFF2-40B4-BE49-F238E27FC236}">
                <a16:creationId xmlns:a16="http://schemas.microsoft.com/office/drawing/2014/main" id="{F4602EF6-A996-4008-A6E7-BC21522010A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114163" y="1702800"/>
            <a:ext cx="3600000" cy="4464050"/>
          </a:xfrm>
        </p:spPr>
        <p:txBody>
          <a:bodyPr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Author | Department">
            <a:extLst>
              <a:ext uri="{FF2B5EF4-FFF2-40B4-BE49-F238E27FC236}">
                <a16:creationId xmlns:a16="http://schemas.microsoft.com/office/drawing/2014/main" id="{AF33B1C0-2E11-42BC-A97B-DF29BD3B97B8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C6BE5120-1513-4265-A6B3-3B42254A34FF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sp>
        <p:nvSpPr>
          <p:cNvPr id="18" name="Page">
            <a:extLst>
              <a:ext uri="{FF2B5EF4-FFF2-40B4-BE49-F238E27FC236}">
                <a16:creationId xmlns:a16="http://schemas.microsoft.com/office/drawing/2014/main" id="{0A81FD87-E05D-463F-95C1-4A49C99D181A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‹#›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21CEE93F-0590-461F-A26C-B76B7B67C05B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3600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YYYY-MM-DD</a:t>
            </a:r>
          </a:p>
        </p:txBody>
      </p:sp>
    </p:spTree>
    <p:extLst>
      <p:ext uri="{BB962C8B-B14F-4D97-AF65-F5344CB8AC3E}">
        <p14:creationId xmlns:p14="http://schemas.microsoft.com/office/powerpoint/2010/main" val="32686295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022">
          <p15:clr>
            <a:srgbClr val="009999"/>
          </p15:clr>
        </p15:guide>
        <p15:guide id="2" pos="5112">
          <p15:clr>
            <a:srgbClr val="009999"/>
          </p15:clr>
        </p15:guide>
        <p15:guide id="4" pos="2753">
          <p15:clr>
            <a:srgbClr val="009999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pictur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">
            <a:extLst>
              <a:ext uri="{FF2B5EF4-FFF2-40B4-BE49-F238E27FC236}">
                <a16:creationId xmlns:a16="http://schemas.microsoft.com/office/drawing/2014/main" id="{6FE31343-DBA1-4E1C-B310-3652C708DB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75" t="21705" r="36127" b="36101"/>
          <a:stretch/>
        </p:blipFill>
        <p:spPr bwMode="invGray">
          <a:xfrm>
            <a:off x="0" y="424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7064" y="4528800"/>
            <a:ext cx="5614986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Copyright">
            <a:extLst>
              <a:ext uri="{FF2B5EF4-FFF2-40B4-BE49-F238E27FC236}">
                <a16:creationId xmlns:a16="http://schemas.microsoft.com/office/drawing/2014/main" id="{D9F34F5F-2345-489B-AB7D-E407430D36F8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78ABE4E0-FB97-4BF6-9DC1-70C0630092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  <p:sp>
        <p:nvSpPr>
          <p:cNvPr id="4" name="License statement">
            <a:extLst>
              <a:ext uri="{FF2B5EF4-FFF2-40B4-BE49-F238E27FC236}">
                <a16:creationId xmlns:a16="http://schemas.microsoft.com/office/drawing/2014/main" id="{BA1FCAF5-CBAB-5C01-A6EB-4D84014D6559}"/>
              </a:ext>
            </a:extLst>
          </p:cNvPr>
          <p:cNvSpPr txBox="1"/>
          <p:nvPr userDrawn="1"/>
        </p:nvSpPr>
        <p:spPr>
          <a:xfrm>
            <a:off x="627063" y="6526800"/>
            <a:ext cx="5468936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</p:spTree>
    <p:extLst>
      <p:ext uri="{BB962C8B-B14F-4D97-AF65-F5344CB8AC3E}">
        <p14:creationId xmlns:p14="http://schemas.microsoft.com/office/powerpoint/2010/main" val="1321939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">
            <a:hlinkClick r:id="rId2"/>
            <a:extLst>
              <a:ext uri="{FF2B5EF4-FFF2-40B4-BE49-F238E27FC236}">
                <a16:creationId xmlns:a16="http://schemas.microsoft.com/office/drawing/2014/main" id="{281FD3DE-3D3F-4936-81A7-AD286FE4E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6971" t="33492" r="42185" b="37637"/>
          <a:stretch/>
        </p:blipFill>
        <p:spPr bwMode="invGray">
          <a:xfrm>
            <a:off x="1358" y="1414800"/>
            <a:ext cx="6098400" cy="4752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29A8A3D2-4732-49AB-8FCF-B07043C386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42049" y="1414800"/>
            <a:ext cx="5472113" cy="4752974"/>
          </a:xfrm>
        </p:spPr>
        <p:txBody>
          <a:bodyPr lIns="0"/>
          <a:lstStyle>
            <a:lvl1pPr>
              <a:spcBef>
                <a:spcPts val="600"/>
              </a:spcBef>
              <a:defRPr baseline="0"/>
            </a:lvl1pPr>
            <a:lvl2pPr marL="0" indent="0">
              <a:spcBef>
                <a:spcPts val="600"/>
              </a:spcBef>
              <a:buNone/>
              <a:defRPr b="1"/>
            </a:lvl2pPr>
            <a:lvl3pPr marL="180000" indent="-180000"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0" indent="0">
              <a:spcBef>
                <a:spcPts val="1800"/>
              </a:spcBef>
              <a:buNone/>
              <a:defRPr b="1">
                <a:solidFill>
                  <a:schemeClr val="accent2"/>
                </a:solidFill>
              </a:defRPr>
            </a:lvl4pPr>
            <a:lvl5pPr marL="21600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Contact information</a:t>
            </a:r>
          </a:p>
          <a:p>
            <a:pPr lvl="1"/>
            <a:r>
              <a:rPr lang="en-US" noProof="0"/>
              <a:t>First name Last name</a:t>
            </a:r>
          </a:p>
          <a:p>
            <a:pPr lvl="2"/>
            <a:r>
              <a:rPr lang="en-US" noProof="0"/>
              <a:t>Additional information</a:t>
            </a:r>
          </a:p>
          <a:p>
            <a:pPr lvl="3"/>
            <a:r>
              <a:rPr lang="en-US" noProof="0"/>
              <a:t>Optional URL</a:t>
            </a:r>
          </a:p>
        </p:txBody>
      </p:sp>
      <p:sp>
        <p:nvSpPr>
          <p:cNvPr id="10" name="License statement">
            <a:extLst>
              <a:ext uri="{FF2B5EF4-FFF2-40B4-BE49-F238E27FC236}">
                <a16:creationId xmlns:a16="http://schemas.microsoft.com/office/drawing/2014/main" id="{7A9560F1-3DB3-46C0-AE0C-BFB3B1558722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registered trademark licensed by Siemens AG.</a:t>
            </a: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8D4FB85B-6B00-4CB9-9A3F-0DA4223A52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 bwMode="black">
          <a:xfrm>
            <a:off x="10274163" y="468926"/>
            <a:ext cx="1439999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large)" type="obj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-1"/>
            <a:ext cx="12192000" cy="144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6736" y="1443038"/>
            <a:ext cx="8204689" cy="4748962"/>
          </a:xfrm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9045147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">
            <a:extLst>
              <a:ext uri="{FF2B5EF4-FFF2-40B4-BE49-F238E27FC236}">
                <a16:creationId xmlns:a16="http://schemas.microsoft.com/office/drawing/2014/main" id="{6FE31343-DBA1-4E1C-B310-3652C708DB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322" t="21730" r="39007" b="36603"/>
          <a:stretch/>
        </p:blipFill>
        <p:spPr bwMode="hidden">
          <a:xfrm>
            <a:off x="1361" y="421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7064" y="4528800"/>
            <a:ext cx="5614986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5" name="Footer">
            <a:extLst>
              <a:ext uri="{FF2B5EF4-FFF2-40B4-BE49-F238E27FC236}">
                <a16:creationId xmlns:a16="http://schemas.microsoft.com/office/drawing/2014/main" id="{79FC4E91-2C85-40C8-BE60-01CE6CCBC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Ins="482400"/>
          <a:lstStyle/>
          <a:p>
            <a:endParaRPr lang="en-US"/>
          </a:p>
        </p:txBody>
      </p:sp>
      <p:sp>
        <p:nvSpPr>
          <p:cNvPr id="9" name="License statement">
            <a:extLst>
              <a:ext uri="{FF2B5EF4-FFF2-40B4-BE49-F238E27FC236}">
                <a16:creationId xmlns:a16="http://schemas.microsoft.com/office/drawing/2014/main" id="{239D0E4B-66A6-4FE5-BA27-541046B3DA99}"/>
              </a:ext>
            </a:extLst>
          </p:cNvPr>
          <p:cNvSpPr txBox="1"/>
          <p:nvPr userDrawn="1"/>
        </p:nvSpPr>
        <p:spPr>
          <a:xfrm>
            <a:off x="627063" y="6526800"/>
            <a:ext cx="5468936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BDE6CC66-01ED-4C38-82FB-6CE0F487EF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6082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pictur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">
            <a:extLst>
              <a:ext uri="{FF2B5EF4-FFF2-40B4-BE49-F238E27FC236}">
                <a16:creationId xmlns:a16="http://schemas.microsoft.com/office/drawing/2014/main" id="{6FE31343-DBA1-4E1C-B310-3652C708DB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845" t="23917" r="40484" b="34416"/>
          <a:stretch/>
        </p:blipFill>
        <p:spPr bwMode="hidden">
          <a:xfrm>
            <a:off x="0" y="636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7064" y="4528800"/>
            <a:ext cx="5614986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5" name="Footer">
            <a:extLst>
              <a:ext uri="{FF2B5EF4-FFF2-40B4-BE49-F238E27FC236}">
                <a16:creationId xmlns:a16="http://schemas.microsoft.com/office/drawing/2014/main" id="{C2EB4BBF-386C-4A83-BDBA-CC46EF263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Ins="482400"/>
          <a:lstStyle/>
          <a:p>
            <a:endParaRPr lang="en-US"/>
          </a:p>
        </p:txBody>
      </p:sp>
      <p:sp>
        <p:nvSpPr>
          <p:cNvPr id="9" name="License statement">
            <a:extLst>
              <a:ext uri="{FF2B5EF4-FFF2-40B4-BE49-F238E27FC236}">
                <a16:creationId xmlns:a16="http://schemas.microsoft.com/office/drawing/2014/main" id="{76370656-D639-4E4F-858E-95D5F039AB42}"/>
              </a:ext>
            </a:extLst>
          </p:cNvPr>
          <p:cNvSpPr txBox="1"/>
          <p:nvPr userDrawn="1"/>
        </p:nvSpPr>
        <p:spPr>
          <a:xfrm>
            <a:off x="627063" y="6526800"/>
            <a:ext cx="5468936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25CE1A5C-9916-4F19-AAA4-EDA02A87A1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8734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pictur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">
            <a:extLst>
              <a:ext uri="{FF2B5EF4-FFF2-40B4-BE49-F238E27FC236}">
                <a16:creationId xmlns:a16="http://schemas.microsoft.com/office/drawing/2014/main" id="{6FE31343-DBA1-4E1C-B310-3652C708DB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183" t="26979" r="38146" b="31354"/>
          <a:stretch/>
        </p:blipFill>
        <p:spPr bwMode="hidden">
          <a:xfrm>
            <a:off x="1358" y="424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7064" y="4528800"/>
            <a:ext cx="5614986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5" name="Footer">
            <a:extLst>
              <a:ext uri="{FF2B5EF4-FFF2-40B4-BE49-F238E27FC236}">
                <a16:creationId xmlns:a16="http://schemas.microsoft.com/office/drawing/2014/main" id="{2F33FBE1-0695-4F86-8E06-7C12BB6B0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Ins="482400"/>
          <a:lstStyle/>
          <a:p>
            <a:endParaRPr lang="en-US"/>
          </a:p>
        </p:txBody>
      </p:sp>
      <p:sp>
        <p:nvSpPr>
          <p:cNvPr id="9" name="License statement">
            <a:extLst>
              <a:ext uri="{FF2B5EF4-FFF2-40B4-BE49-F238E27FC236}">
                <a16:creationId xmlns:a16="http://schemas.microsoft.com/office/drawing/2014/main" id="{990571EA-906B-4464-A50B-507D49D861B2}"/>
              </a:ext>
            </a:extLst>
          </p:cNvPr>
          <p:cNvSpPr txBox="1"/>
          <p:nvPr userDrawn="1"/>
        </p:nvSpPr>
        <p:spPr>
          <a:xfrm>
            <a:off x="627063" y="6526800"/>
            <a:ext cx="5468936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BB81BE19-DE56-4F9F-AB66-D4BBF7C270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9232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pictur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">
            <a:extLst>
              <a:ext uri="{FF2B5EF4-FFF2-40B4-BE49-F238E27FC236}">
                <a16:creationId xmlns:a16="http://schemas.microsoft.com/office/drawing/2014/main" id="{6FE31343-DBA1-4E1C-B310-3652C708DB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75" t="21705" r="36127" b="36101"/>
          <a:stretch/>
        </p:blipFill>
        <p:spPr bwMode="hidden">
          <a:xfrm>
            <a:off x="0" y="424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7064" y="4528800"/>
            <a:ext cx="5614986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9" name="License statement">
            <a:extLst>
              <a:ext uri="{FF2B5EF4-FFF2-40B4-BE49-F238E27FC236}">
                <a16:creationId xmlns:a16="http://schemas.microsoft.com/office/drawing/2014/main" id="{4BDFE179-90A8-4E57-BD6D-D55F6E97F6BE}"/>
              </a:ext>
            </a:extLst>
          </p:cNvPr>
          <p:cNvSpPr txBox="1"/>
          <p:nvPr userDrawn="1"/>
        </p:nvSpPr>
        <p:spPr>
          <a:xfrm>
            <a:off x="627063" y="6526800"/>
            <a:ext cx="5468936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78ABE4E0-FB97-4BF6-9DC1-70C0630092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B73C7-AC84-4752-8A56-05C5A6A1C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Ins="48240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3860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color fil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">
            <a:extLst>
              <a:ext uri="{FF2B5EF4-FFF2-40B4-BE49-F238E27FC236}">
                <a16:creationId xmlns:a16="http://schemas.microsoft.com/office/drawing/2014/main" id="{FA11A8A9-D061-4109-B5C4-C3047D9EDE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3" y="1414800"/>
            <a:ext cx="8207375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7064" y="4528800"/>
            <a:ext cx="8207374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8" name="License statement">
            <a:extLst>
              <a:ext uri="{FF2B5EF4-FFF2-40B4-BE49-F238E27FC236}">
                <a16:creationId xmlns:a16="http://schemas.microsoft.com/office/drawing/2014/main" id="{C0045C3A-1F21-44D0-8D93-8AC33A04C18C}"/>
              </a:ext>
            </a:extLst>
          </p:cNvPr>
          <p:cNvSpPr txBox="1"/>
          <p:nvPr userDrawn="1"/>
        </p:nvSpPr>
        <p:spPr>
          <a:xfrm>
            <a:off x="627063" y="6526800"/>
            <a:ext cx="5468936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BB76785D-9D19-41C9-8176-187EE5D79A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0131A-5184-4CA7-A717-D2A1B58C5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Ins="48240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166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">
            <a:extLst>
              <a:ext uri="{FF2B5EF4-FFF2-40B4-BE49-F238E27FC236}">
                <a16:creationId xmlns:a16="http://schemas.microsoft.com/office/drawing/2014/main" id="{B5D6BABE-C707-41BC-BD10-0E77470B44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322" t="21730" r="39007" b="36603"/>
          <a:stretch/>
        </p:blipFill>
        <p:spPr bwMode="hidden">
          <a:xfrm>
            <a:off x="1361" y="421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5616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11" name="License statement">
            <a:extLst>
              <a:ext uri="{FF2B5EF4-FFF2-40B4-BE49-F238E27FC236}">
                <a16:creationId xmlns:a16="http://schemas.microsoft.com/office/drawing/2014/main" id="{212F44C2-86F0-4F8F-80A6-4ED7F591836A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1DC56BA1-A850-4AE0-A568-3D4B1B2442B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AFE7F8-A459-4592-86E9-91EB4FECF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F44BE4-FF7F-441A-B5DE-DA9393E1B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8FADB3-25AA-4202-A6AF-44D71A066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116A-0D09-4E99-8C69-B4C15A5D8A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4693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pictur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">
            <a:extLst>
              <a:ext uri="{FF2B5EF4-FFF2-40B4-BE49-F238E27FC236}">
                <a16:creationId xmlns:a16="http://schemas.microsoft.com/office/drawing/2014/main" id="{048807C0-F913-457F-BC6F-5FF8BB950F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845" t="23917" r="40484" b="34416"/>
          <a:stretch/>
        </p:blipFill>
        <p:spPr bwMode="hidden">
          <a:xfrm>
            <a:off x="0" y="636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5616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15" name="License statement">
            <a:extLst>
              <a:ext uri="{FF2B5EF4-FFF2-40B4-BE49-F238E27FC236}">
                <a16:creationId xmlns:a16="http://schemas.microsoft.com/office/drawing/2014/main" id="{B1801D01-5487-4711-ADA6-1F6955CFB9B8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8DBB9C8C-1FFC-4C10-8923-5BB14464CD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1EE2B3-79DF-4A91-81E1-7DEC29E47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0B5747-F46A-4C59-9940-6DA89B0BB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08EF81-0DB2-484C-B81E-46BFF90D4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116A-0D09-4E99-8C69-B4C15A5D8A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0331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pictur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">
            <a:extLst>
              <a:ext uri="{FF2B5EF4-FFF2-40B4-BE49-F238E27FC236}">
                <a16:creationId xmlns:a16="http://schemas.microsoft.com/office/drawing/2014/main" id="{53CB57DE-2231-4FB5-89CE-5E957E5B7E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183" t="26979" r="38146" b="31354"/>
          <a:stretch/>
        </p:blipFill>
        <p:spPr bwMode="hidden">
          <a:xfrm>
            <a:off x="1358" y="424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5616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15" name="License statement">
            <a:extLst>
              <a:ext uri="{FF2B5EF4-FFF2-40B4-BE49-F238E27FC236}">
                <a16:creationId xmlns:a16="http://schemas.microsoft.com/office/drawing/2014/main" id="{856ED8E8-9807-4F50-A174-877DAAC140D0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56610667-D1F1-4DB1-8951-934EF4B90C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507C24-BE00-4CC1-A2E7-4BB43D6BE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074DE9-A92F-45AF-A21E-903FA8847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71231-C997-4216-B2A3-DAAC49B10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116A-0D09-4E99-8C69-B4C15A5D8A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51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color fil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">
            <a:extLst>
              <a:ext uri="{FF2B5EF4-FFF2-40B4-BE49-F238E27FC236}">
                <a16:creationId xmlns:a16="http://schemas.microsoft.com/office/drawing/2014/main" id="{FA11A8A9-D061-4109-B5C4-C3047D9EDE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invGray"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3" y="1414800"/>
            <a:ext cx="8207375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7064" y="4528800"/>
            <a:ext cx="8207374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15" name="Copyright">
            <a:extLst>
              <a:ext uri="{FF2B5EF4-FFF2-40B4-BE49-F238E27FC236}">
                <a16:creationId xmlns:a16="http://schemas.microsoft.com/office/drawing/2014/main" id="{43B07ABE-0FDD-4360-94CB-BE49F6F0B457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BB76785D-9D19-41C9-8176-187EE5D79A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  <p:sp>
        <p:nvSpPr>
          <p:cNvPr id="4" name="License statement">
            <a:extLst>
              <a:ext uri="{FF2B5EF4-FFF2-40B4-BE49-F238E27FC236}">
                <a16:creationId xmlns:a16="http://schemas.microsoft.com/office/drawing/2014/main" id="{11DE6D1A-676D-9FF6-67BB-34F1D85107E0}"/>
              </a:ext>
            </a:extLst>
          </p:cNvPr>
          <p:cNvSpPr txBox="1"/>
          <p:nvPr userDrawn="1"/>
        </p:nvSpPr>
        <p:spPr>
          <a:xfrm>
            <a:off x="627063" y="6526800"/>
            <a:ext cx="5468936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</p:spTree>
    <p:extLst>
      <p:ext uri="{BB962C8B-B14F-4D97-AF65-F5344CB8AC3E}">
        <p14:creationId xmlns:p14="http://schemas.microsoft.com/office/powerpoint/2010/main" val="31795810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pictur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">
            <a:extLst>
              <a:ext uri="{FF2B5EF4-FFF2-40B4-BE49-F238E27FC236}">
                <a16:creationId xmlns:a16="http://schemas.microsoft.com/office/drawing/2014/main" id="{CDC7F29D-098B-44AE-92AB-834812CDD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75" t="21705" r="36127" b="36101"/>
          <a:stretch/>
        </p:blipFill>
        <p:spPr bwMode="hidden">
          <a:xfrm>
            <a:off x="0" y="424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5616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15" name="License statement">
            <a:extLst>
              <a:ext uri="{FF2B5EF4-FFF2-40B4-BE49-F238E27FC236}">
                <a16:creationId xmlns:a16="http://schemas.microsoft.com/office/drawing/2014/main" id="{E9F4ECED-AAEC-41AE-AE05-A9B81D388383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F208A3C6-5ED3-47CD-95C4-12C8971DEF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D56F22-29C0-4982-913C-F92CC7C8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E3FBF2-F6B3-4601-B5EE-144162590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37E609-5E72-41CF-BAC9-6B59E3656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116A-0D09-4E99-8C69-B4C15A5D8A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536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3" y="1414800"/>
            <a:ext cx="8207375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4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8208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3" name="Date">
            <a:extLst>
              <a:ext uri="{FF2B5EF4-FFF2-40B4-BE49-F238E27FC236}">
                <a16:creationId xmlns:a16="http://schemas.microsoft.com/office/drawing/2014/main" id="{C402A96C-EBED-40E1-A4C2-8E37DB8DC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">
            <a:extLst>
              <a:ext uri="{FF2B5EF4-FFF2-40B4-BE49-F238E27FC236}">
                <a16:creationId xmlns:a16="http://schemas.microsoft.com/office/drawing/2014/main" id="{8BDE6292-7392-48FE-A6BA-AC5CD29F9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5A665DDE-DE0E-4DA5-8EAA-1E82501DB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116A-0D09-4E99-8C69-B4C15A5D8A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License statement">
            <a:extLst>
              <a:ext uri="{FF2B5EF4-FFF2-40B4-BE49-F238E27FC236}">
                <a16:creationId xmlns:a16="http://schemas.microsoft.com/office/drawing/2014/main" id="{D0DCD031-C87D-4337-8B6F-81915A0662B8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4774ED4C-2CE3-4F97-9292-1D483D04AB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black">
          <a:xfrm>
            <a:off x="10274163" y="468926"/>
            <a:ext cx="1439999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533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color fill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ackground">
            <a:extLst>
              <a:ext uri="{FF2B5EF4-FFF2-40B4-BE49-F238E27FC236}">
                <a16:creationId xmlns:a16="http://schemas.microsoft.com/office/drawing/2014/main" id="{5EEEC47E-29AF-4B44-A9C9-06E5C65189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3" y="1414800"/>
            <a:ext cx="8207375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8208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15" name="License statement">
            <a:extLst>
              <a:ext uri="{FF2B5EF4-FFF2-40B4-BE49-F238E27FC236}">
                <a16:creationId xmlns:a16="http://schemas.microsoft.com/office/drawing/2014/main" id="{9FD4DA83-51C4-4A4B-A278-BEF26AF8F17F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387AABCF-4385-4691-9A06-00F20F9065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283E88-EAE1-415C-A5B2-0A2B1E467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7D335C-B372-4CBB-B1BD-744481B43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98D2EF-F23B-41C5-ABCD-9712A9A8C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116A-0D09-4E99-8C69-B4C15A5D8A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38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color fill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8417E295-392C-44FE-8176-B174ED9A229B}"/>
              </a:ext>
            </a:extLst>
          </p:cNvPr>
          <p:cNvSpPr/>
          <p:nvPr userDrawn="1"/>
        </p:nvSpPr>
        <p:spPr bwMode="hidden">
          <a:xfrm>
            <a:off x="-2" y="0"/>
            <a:ext cx="1219200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3" y="1414800"/>
            <a:ext cx="8207375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8208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57D14-2754-49B8-A0A6-16313D5FE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C832A-109A-4386-9E1C-039C9F59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28321-985A-4DF6-A91C-5817AD358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116A-0D09-4E99-8C69-B4C15A5D8A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439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Index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">
            <a:extLst>
              <a:ext uri="{FF2B5EF4-FFF2-40B4-BE49-F238E27FC236}">
                <a16:creationId xmlns:a16="http://schemas.microsoft.com/office/drawing/2014/main" id="{F1C3F0AE-B730-4CA9-92F6-C1C6E95677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123" t="21730" r="42206" b="36603"/>
          <a:stretch/>
        </p:blipFill>
        <p:spPr bwMode="hidden">
          <a:xfrm>
            <a:off x="1360" y="425"/>
            <a:ext cx="12193200" cy="6858000"/>
          </a:xfrm>
          <a:prstGeom prst="rect">
            <a:avLst/>
          </a:prstGeom>
        </p:spPr>
      </p:pic>
      <p:sp>
        <p:nvSpPr>
          <p:cNvPr id="2" name="Table of contents">
            <a:extLst>
              <a:ext uri="{FF2B5EF4-FFF2-40B4-BE49-F238E27FC236}">
                <a16:creationId xmlns:a16="http://schemas.microsoft.com/office/drawing/2014/main" id="{989931F3-BF65-40DB-9BE0-80167D2EBF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Table of contents</a:t>
            </a:r>
          </a:p>
        </p:txBody>
      </p:sp>
      <p:sp>
        <p:nvSpPr>
          <p:cNvPr id="8" name="Table"/>
          <p:cNvSpPr>
            <a:spLocks noGrp="1"/>
          </p:cNvSpPr>
          <p:nvPr>
            <p:ph type="tbl" sz="quarter" idx="10" hasCustomPrompt="1"/>
          </p:nvPr>
        </p:nvSpPr>
        <p:spPr>
          <a:xfrm>
            <a:off x="627062" y="1522800"/>
            <a:ext cx="8208000" cy="4644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Table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99B4D-DDCB-4B71-962C-158943057CF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B37B76-DD37-417C-9B4B-F747432117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F01958-72C1-44DF-95B7-D4A951EFA29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5B0116A-0D09-4E99-8C69-B4C15A5D8A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292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ble of contents">
            <a:extLst>
              <a:ext uri="{FF2B5EF4-FFF2-40B4-BE49-F238E27FC236}">
                <a16:creationId xmlns:a16="http://schemas.microsoft.com/office/drawing/2014/main" id="{C41ED7A8-59A7-4A1B-85AB-660A43EF3A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Table of contents</a:t>
            </a:r>
            <a:endParaRPr lang="en-US"/>
          </a:p>
        </p:txBody>
      </p:sp>
      <p:sp>
        <p:nvSpPr>
          <p:cNvPr id="4" name="Table"/>
          <p:cNvSpPr>
            <a:spLocks noGrp="1"/>
          </p:cNvSpPr>
          <p:nvPr>
            <p:ph type="tbl" sz="quarter" idx="10" hasCustomPrompt="1"/>
          </p:nvPr>
        </p:nvSpPr>
        <p:spPr>
          <a:xfrm>
            <a:off x="627062" y="1522800"/>
            <a:ext cx="8208000" cy="464457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Table</a:t>
            </a:r>
          </a:p>
        </p:txBody>
      </p:sp>
      <p:sp>
        <p:nvSpPr>
          <p:cNvPr id="3" name="Date">
            <a:extLst>
              <a:ext uri="{FF2B5EF4-FFF2-40B4-BE49-F238E27FC236}">
                <a16:creationId xmlns:a16="http://schemas.microsoft.com/office/drawing/2014/main" id="{AC22364F-F9C6-4D52-9986-149F5BA08EF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">
            <a:extLst>
              <a:ext uri="{FF2B5EF4-FFF2-40B4-BE49-F238E27FC236}">
                <a16:creationId xmlns:a16="http://schemas.microsoft.com/office/drawing/2014/main" id="{F7A11488-1D28-45C0-8F53-ED3E87382A1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D978D384-4EEE-4FEC-A500-1EC44136AC1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5B0116A-0D09-4E99-8C69-B4C15A5D8A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8680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de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ble of contents">
            <a:extLst>
              <a:ext uri="{FF2B5EF4-FFF2-40B4-BE49-F238E27FC236}">
                <a16:creationId xmlns:a16="http://schemas.microsoft.com/office/drawing/2014/main" id="{C310531E-0CC7-4528-B1E6-9F819FD0E0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Table of contents</a:t>
            </a:r>
            <a:endParaRPr lang="en-US"/>
          </a:p>
        </p:txBody>
      </p:sp>
      <p:sp>
        <p:nvSpPr>
          <p:cNvPr id="4" name="Chapter 1">
            <a:extLst>
              <a:ext uri="{FF2B5EF4-FFF2-40B4-BE49-F238E27FC236}">
                <a16:creationId xmlns:a16="http://schemas.microsoft.com/office/drawing/2014/main" id="{3EF4C540-3305-446C-B3A6-5230FE8E1E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063" y="1703388"/>
            <a:ext cx="2160000" cy="2016000"/>
          </a:xfrm>
        </p:spPr>
        <p:txBody>
          <a:bodyPr lIns="180000" tIns="108000"/>
          <a:lstStyle>
            <a:lvl1pPr>
              <a:lnSpc>
                <a:spcPct val="90000"/>
              </a:lnSpc>
              <a:spcAft>
                <a:spcPts val="1500"/>
              </a:spcAft>
              <a:defRPr sz="7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None/>
              <a:defRPr b="1"/>
            </a:lvl2pPr>
            <a:lvl3pPr marL="0" indent="0">
              <a:buNone/>
              <a:defRPr/>
            </a:lvl3pPr>
          </a:lstStyle>
          <a:p>
            <a:pPr lvl="0"/>
            <a:r>
              <a:rPr lang="en-US" noProof="0"/>
              <a:t>No.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Topic</a:t>
            </a:r>
          </a:p>
        </p:txBody>
      </p:sp>
      <p:sp>
        <p:nvSpPr>
          <p:cNvPr id="14" name="Chapter 2">
            <a:extLst>
              <a:ext uri="{FF2B5EF4-FFF2-40B4-BE49-F238E27FC236}">
                <a16:creationId xmlns:a16="http://schemas.microsoft.com/office/drawing/2014/main" id="{F65B1E50-0024-482D-BD5A-7064672F6A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930732" y="1703388"/>
            <a:ext cx="2160000" cy="2016000"/>
          </a:xfrm>
        </p:spPr>
        <p:txBody>
          <a:bodyPr lIns="180000" tIns="108000"/>
          <a:lstStyle>
            <a:lvl1pPr>
              <a:lnSpc>
                <a:spcPct val="90000"/>
              </a:lnSpc>
              <a:spcAft>
                <a:spcPts val="1500"/>
              </a:spcAft>
              <a:defRPr sz="7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None/>
              <a:defRPr b="1"/>
            </a:lvl2pPr>
            <a:lvl3pPr marL="0" indent="0">
              <a:buNone/>
              <a:defRPr/>
            </a:lvl3pPr>
          </a:lstStyle>
          <a:p>
            <a:pPr lvl="0"/>
            <a:r>
              <a:rPr lang="en-US" noProof="0"/>
              <a:t>No.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Topic</a:t>
            </a:r>
          </a:p>
        </p:txBody>
      </p:sp>
      <p:sp>
        <p:nvSpPr>
          <p:cNvPr id="15" name="Chapter 3">
            <a:extLst>
              <a:ext uri="{FF2B5EF4-FFF2-40B4-BE49-F238E27FC236}">
                <a16:creationId xmlns:a16="http://schemas.microsoft.com/office/drawing/2014/main" id="{8AC85E50-79A3-4CC2-85A0-1E361742F5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4400" y="1703388"/>
            <a:ext cx="2160000" cy="2016000"/>
          </a:xfrm>
        </p:spPr>
        <p:txBody>
          <a:bodyPr lIns="180000" tIns="108000"/>
          <a:lstStyle>
            <a:lvl1pPr>
              <a:lnSpc>
                <a:spcPct val="90000"/>
              </a:lnSpc>
              <a:spcAft>
                <a:spcPts val="1500"/>
              </a:spcAft>
              <a:defRPr sz="7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None/>
              <a:defRPr b="1"/>
            </a:lvl2pPr>
            <a:lvl3pPr marL="0" indent="0">
              <a:buNone/>
              <a:defRPr/>
            </a:lvl3pPr>
          </a:lstStyle>
          <a:p>
            <a:pPr lvl="0"/>
            <a:r>
              <a:rPr lang="en-US" noProof="0"/>
              <a:t>No.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Topic</a:t>
            </a:r>
          </a:p>
        </p:txBody>
      </p:sp>
      <p:sp>
        <p:nvSpPr>
          <p:cNvPr id="16" name="Chapter 4">
            <a:extLst>
              <a:ext uri="{FF2B5EF4-FFF2-40B4-BE49-F238E27FC236}">
                <a16:creationId xmlns:a16="http://schemas.microsoft.com/office/drawing/2014/main" id="{6AEF1AD1-4DDB-4DBA-8C94-A0DA12F1A03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063" y="3862388"/>
            <a:ext cx="2160000" cy="2016000"/>
          </a:xfrm>
        </p:spPr>
        <p:txBody>
          <a:bodyPr lIns="180000" tIns="108000"/>
          <a:lstStyle>
            <a:lvl1pPr>
              <a:lnSpc>
                <a:spcPct val="90000"/>
              </a:lnSpc>
              <a:spcAft>
                <a:spcPts val="1500"/>
              </a:spcAft>
              <a:defRPr sz="7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None/>
              <a:defRPr b="1"/>
            </a:lvl2pPr>
            <a:lvl3pPr marL="0" indent="0">
              <a:buNone/>
              <a:defRPr/>
            </a:lvl3pPr>
          </a:lstStyle>
          <a:p>
            <a:pPr lvl="0"/>
            <a:r>
              <a:rPr lang="en-US" noProof="0"/>
              <a:t>No.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Topic</a:t>
            </a:r>
          </a:p>
        </p:txBody>
      </p:sp>
      <p:sp>
        <p:nvSpPr>
          <p:cNvPr id="17" name="Chapter 5">
            <a:extLst>
              <a:ext uri="{FF2B5EF4-FFF2-40B4-BE49-F238E27FC236}">
                <a16:creationId xmlns:a16="http://schemas.microsoft.com/office/drawing/2014/main" id="{018C79BC-8598-41F5-B6E1-0DB86A5FC94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30732" y="3862388"/>
            <a:ext cx="2160000" cy="2016000"/>
          </a:xfrm>
        </p:spPr>
        <p:txBody>
          <a:bodyPr lIns="180000" tIns="108000"/>
          <a:lstStyle>
            <a:lvl1pPr>
              <a:lnSpc>
                <a:spcPct val="90000"/>
              </a:lnSpc>
              <a:spcAft>
                <a:spcPts val="1500"/>
              </a:spcAft>
              <a:defRPr sz="7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None/>
              <a:defRPr b="1"/>
            </a:lvl2pPr>
            <a:lvl3pPr marL="0" indent="0">
              <a:buNone/>
              <a:defRPr/>
            </a:lvl3pPr>
          </a:lstStyle>
          <a:p>
            <a:pPr lvl="0"/>
            <a:r>
              <a:rPr lang="en-US" noProof="0"/>
              <a:t>No.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Topic</a:t>
            </a:r>
          </a:p>
        </p:txBody>
      </p:sp>
      <p:sp>
        <p:nvSpPr>
          <p:cNvPr id="18" name="Chapter 6">
            <a:extLst>
              <a:ext uri="{FF2B5EF4-FFF2-40B4-BE49-F238E27FC236}">
                <a16:creationId xmlns:a16="http://schemas.microsoft.com/office/drawing/2014/main" id="{92BB5C0A-7CAC-4620-92E5-253BEFF2D66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34400" y="3862388"/>
            <a:ext cx="2160000" cy="2016000"/>
          </a:xfrm>
        </p:spPr>
        <p:txBody>
          <a:bodyPr lIns="180000" tIns="108000"/>
          <a:lstStyle>
            <a:lvl1pPr>
              <a:lnSpc>
                <a:spcPct val="90000"/>
              </a:lnSpc>
              <a:spcAft>
                <a:spcPts val="1500"/>
              </a:spcAft>
              <a:defRPr sz="7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None/>
              <a:defRPr b="1"/>
            </a:lvl2pPr>
            <a:lvl3pPr marL="0" indent="0">
              <a:buNone/>
              <a:defRPr/>
            </a:lvl3pPr>
          </a:lstStyle>
          <a:p>
            <a:pPr lvl="0"/>
            <a:r>
              <a:rPr lang="en-US" noProof="0"/>
              <a:t>No.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Topic</a:t>
            </a:r>
          </a:p>
        </p:txBody>
      </p:sp>
      <p:sp>
        <p:nvSpPr>
          <p:cNvPr id="3" name="Date">
            <a:extLst>
              <a:ext uri="{FF2B5EF4-FFF2-40B4-BE49-F238E27FC236}">
                <a16:creationId xmlns:a16="http://schemas.microsoft.com/office/drawing/2014/main" id="{4BEA8033-56A0-4F47-9018-9C7D7CE40535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">
            <a:extLst>
              <a:ext uri="{FF2B5EF4-FFF2-40B4-BE49-F238E27FC236}">
                <a16:creationId xmlns:a16="http://schemas.microsoft.com/office/drawing/2014/main" id="{BEF13B2C-DEFE-41B2-9CC0-1FA45BF6271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9530C658-0DEB-4057-A00C-913321EE2E1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E5B0116A-0D09-4E99-8C69-B4C15A5D8A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5655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F0A4C4D-EAF6-4487-9B40-402A18318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">
            <a:extLst>
              <a:ext uri="{FF2B5EF4-FFF2-40B4-BE49-F238E27FC236}">
                <a16:creationId xmlns:a16="http://schemas.microsoft.com/office/drawing/2014/main" id="{F67CA5B2-50C3-4CD9-8B4C-E01E3FA2B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31B06ECE-1956-43EC-B964-0B147C341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7CB8CD93-22FF-4A87-AB84-EB4F17D60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116A-0D09-4E99-8C69-B4C15A5D8A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252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color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0A44E71F-B859-4008-8A5B-83A328EBFCDD}"/>
              </a:ext>
            </a:extLst>
          </p:cNvPr>
          <p:cNvSpPr/>
          <p:nvPr userDrawn="1"/>
        </p:nvSpPr>
        <p:spPr bwMode="ltGray">
          <a:xfrm>
            <a:off x="0" y="1414800"/>
            <a:ext cx="12191999" cy="47529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ED8BA2A0-402B-4423-B445-CE1431A1C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">
            <a:extLst>
              <a:ext uri="{FF2B5EF4-FFF2-40B4-BE49-F238E27FC236}">
                <a16:creationId xmlns:a16="http://schemas.microsoft.com/office/drawing/2014/main" id="{B4CF31EB-EA35-444B-8FEB-3005A9E1B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">
            <a:extLst>
              <a:ext uri="{FF2B5EF4-FFF2-40B4-BE49-F238E27FC236}">
                <a16:creationId xmlns:a16="http://schemas.microsoft.com/office/drawing/2014/main" id="{3C72C227-5CEF-4B87-A841-1B18024C6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B327718F-4836-4190-A051-4EF7D9960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116A-0D09-4E99-8C69-B4C15A5D8A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8604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ckground">
            <a:extLst>
              <a:ext uri="{FF2B5EF4-FFF2-40B4-BE49-F238E27FC236}">
                <a16:creationId xmlns:a16="http://schemas.microsoft.com/office/drawing/2014/main" id="{A6102796-3A6D-4504-AE4D-6DAD764461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414800"/>
            <a:ext cx="12191999" cy="4752975"/>
          </a:xfrm>
        </p:spPr>
        <p:txBody>
          <a:bodyPr lIns="626400" tIns="252000" rIns="144000" bIns="252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C7ACECF9-920E-4760-B49D-8F2920649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">
            <a:extLst>
              <a:ext uri="{FF2B5EF4-FFF2-40B4-BE49-F238E27FC236}">
                <a16:creationId xmlns:a16="http://schemas.microsoft.com/office/drawing/2014/main" id="{39C3436A-6F82-487C-A217-F49F86FE605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C3C4D3B9-55F9-4A03-BFF5-63CAB8A8B0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FAAF52BA-406D-4DB9-A8CF-6DBDD9150FF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5B0116A-0D09-4E99-8C69-B4C15A5D8A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065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">
            <a:extLst>
              <a:ext uri="{FF2B5EF4-FFF2-40B4-BE49-F238E27FC236}">
                <a16:creationId xmlns:a16="http://schemas.microsoft.com/office/drawing/2014/main" id="{B5D6BABE-C707-41BC-BD10-0E77470B44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322" t="21730" r="39007" b="36603"/>
          <a:stretch/>
        </p:blipFill>
        <p:spPr bwMode="invGray">
          <a:xfrm>
            <a:off x="1361" y="421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5616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Author | Department">
            <a:extLst>
              <a:ext uri="{FF2B5EF4-FFF2-40B4-BE49-F238E27FC236}">
                <a16:creationId xmlns:a16="http://schemas.microsoft.com/office/drawing/2014/main" id="{B5C9B423-8001-4689-BDBF-2B86ECB92366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21" name="Copyright">
            <a:extLst>
              <a:ext uri="{FF2B5EF4-FFF2-40B4-BE49-F238E27FC236}">
                <a16:creationId xmlns:a16="http://schemas.microsoft.com/office/drawing/2014/main" id="{71CD5254-1CE6-48F0-ABFF-AA178A1005BA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sp>
        <p:nvSpPr>
          <p:cNvPr id="22" name="Page">
            <a:extLst>
              <a:ext uri="{FF2B5EF4-FFF2-40B4-BE49-F238E27FC236}">
                <a16:creationId xmlns:a16="http://schemas.microsoft.com/office/drawing/2014/main" id="{C287CBD3-96E7-4B61-B6DD-46430F096AD8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‹#›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23" name="Date">
            <a:extLst>
              <a:ext uri="{FF2B5EF4-FFF2-40B4-BE49-F238E27FC236}">
                <a16:creationId xmlns:a16="http://schemas.microsoft.com/office/drawing/2014/main" id="{0108D4AB-9688-41D1-B0EE-85800E673924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YYYY-MM-DD</a:t>
            </a:r>
          </a:p>
        </p:txBody>
      </p:sp>
      <p:sp>
        <p:nvSpPr>
          <p:cNvPr id="11" name="License statement">
            <a:extLst>
              <a:ext uri="{FF2B5EF4-FFF2-40B4-BE49-F238E27FC236}">
                <a16:creationId xmlns:a16="http://schemas.microsoft.com/office/drawing/2014/main" id="{212F44C2-86F0-4F8F-80A6-4ED7F591836A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registered trademark licensed by Siemens AG.</a:t>
            </a:r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1DC56BA1-A850-4AE0-A568-3D4B1B2442B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663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ngle large image 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mage">
            <a:extLst>
              <a:ext uri="{FF2B5EF4-FFF2-40B4-BE49-F238E27FC236}">
                <a16:creationId xmlns:a16="http://schemas.microsoft.com/office/drawing/2014/main" id="{A6102796-3A6D-4504-AE4D-6DAD764461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414800"/>
            <a:ext cx="12192000" cy="5443199"/>
          </a:xfrm>
        </p:spPr>
        <p:txBody>
          <a:bodyPr lIns="626400" tIns="252000" rIns="144000" bIns="252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BD694A34-C7CA-48AB-8D23-B8EABFB08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">
            <a:extLst>
              <a:ext uri="{FF2B5EF4-FFF2-40B4-BE49-F238E27FC236}">
                <a16:creationId xmlns:a16="http://schemas.microsoft.com/office/drawing/2014/main" id="{ADF9EABB-0C7B-4430-B380-F7B43E4CE9F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0EAF6209-CEC7-4DCC-8785-0AB8C2630F2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12A79F23-7B94-461F-825D-D51556484F8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B0116A-0D09-4E99-8C69-B4C15A5D8A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7746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mage">
            <a:extLst>
              <a:ext uri="{FF2B5EF4-FFF2-40B4-BE49-F238E27FC236}">
                <a16:creationId xmlns:a16="http://schemas.microsoft.com/office/drawing/2014/main" id="{A6102796-3A6D-4504-AE4D-6DAD764461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6"/>
          </a:solidFill>
        </p:spPr>
        <p:txBody>
          <a:bodyPr lIns="626400" tIns="234000" rIns="482400" bIns="626400" anchor="b" anchorCtr="0"/>
          <a:lstStyle>
            <a:lvl1pPr algn="r">
              <a:defRPr/>
            </a:lvl1pPr>
          </a:lstStyle>
          <a:p>
            <a:r>
              <a:rPr lang="en-US"/>
              <a:t>Click on the icon to add a </a:t>
            </a:r>
            <a:br>
              <a:rPr lang="en-US"/>
            </a:br>
            <a:r>
              <a:rPr lang="en-US"/>
              <a:t>sufficiently high-contrast image </a:t>
            </a:r>
            <a:br>
              <a:rPr lang="en-US"/>
            </a:br>
            <a:r>
              <a:rPr lang="en-US"/>
              <a:t>so that the heading is easy to read.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0C12949-F421-4D93-A5FF-4A495FF40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">
            <a:extLst>
              <a:ext uri="{FF2B5EF4-FFF2-40B4-BE49-F238E27FC236}">
                <a16:creationId xmlns:a16="http://schemas.microsoft.com/office/drawing/2014/main" id="{3FFD41C4-7798-4F0E-9427-CEB787854EC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6146635E-18DA-497C-98DD-F1006A71366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B81AB199-8A65-4B51-8E16-0D550E61429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5B0116A-0D09-4E99-8C69-B4C15A5D8A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870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mage">
            <a:extLst>
              <a:ext uri="{FF2B5EF4-FFF2-40B4-BE49-F238E27FC236}">
                <a16:creationId xmlns:a16="http://schemas.microsoft.com/office/drawing/2014/main" id="{A6102796-3A6D-4504-AE4D-6DAD764461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6"/>
          </a:solidFill>
        </p:spPr>
        <p:txBody>
          <a:bodyPr lIns="626400" tIns="234000" rIns="482400" bIns="626400" anchor="b" anchorCtr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on the icon to add a </a:t>
            </a:r>
            <a:br>
              <a:rPr lang="en-US"/>
            </a:br>
            <a:r>
              <a:rPr lang="en-US"/>
              <a:t>sufficiently high-contrast image </a:t>
            </a:r>
            <a:br>
              <a:rPr lang="en-US"/>
            </a:br>
            <a:r>
              <a:rPr lang="en-US"/>
              <a:t>so that the heading is easy to read.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B7679BF-476B-4936-B87E-CF0BADD38D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" y="4798"/>
            <a:ext cx="6235700" cy="5873715"/>
          </a:xfrm>
          <a:noFill/>
        </p:spPr>
        <p:txBody>
          <a:bodyPr lIns="626400" tIns="900000" rIns="0" bIns="0" anchor="t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Big statement on a full size picture</a:t>
            </a:r>
            <a:endParaRPr lang="de-DE"/>
          </a:p>
        </p:txBody>
      </p:sp>
      <p:sp>
        <p:nvSpPr>
          <p:cNvPr id="3" name="Date">
            <a:extLst>
              <a:ext uri="{FF2B5EF4-FFF2-40B4-BE49-F238E27FC236}">
                <a16:creationId xmlns:a16="http://schemas.microsoft.com/office/drawing/2014/main" id="{2F9AFBA0-B0CE-45B5-88B6-DE321882919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73228AD8-2A25-47E7-8F81-CD865320042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3B26BEEC-5011-47EF-BE73-4BA6F7F255A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5B0116A-0D09-4E99-8C69-B4C15A5D8A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216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C396FC1D-DB7A-4E51-83A7-D7995F9EE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">
            <a:extLst>
              <a:ext uri="{FF2B5EF4-FFF2-40B4-BE49-F238E27FC236}">
                <a16:creationId xmlns:a16="http://schemas.microsoft.com/office/drawing/2014/main" id="{6115F919-D2A7-4827-A9DB-C87D47562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">
            <a:extLst>
              <a:ext uri="{FF2B5EF4-FFF2-40B4-BE49-F238E27FC236}">
                <a16:creationId xmlns:a16="http://schemas.microsoft.com/office/drawing/2014/main" id="{2AE69DAE-225B-467B-A517-4DA600FF9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83C16CC-F4F7-4574-9F9E-91E711A23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0824" y="6526800"/>
            <a:ext cx="828000" cy="331200"/>
          </a:xfrm>
        </p:spPr>
        <p:txBody>
          <a:bodyPr/>
          <a:lstStyle/>
          <a:p>
            <a:fld id="{E5B0116A-0D09-4E99-8C69-B4C15A5D8A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1243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3A07FC25-F4AA-44AB-A199-BEA168878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3" y="1414800"/>
            <a:ext cx="6912000" cy="4752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">
            <a:extLst>
              <a:ext uri="{FF2B5EF4-FFF2-40B4-BE49-F238E27FC236}">
                <a16:creationId xmlns:a16="http://schemas.microsoft.com/office/drawing/2014/main" id="{38177D17-482A-495C-9006-2828BD380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">
            <a:extLst>
              <a:ext uri="{FF2B5EF4-FFF2-40B4-BE49-F238E27FC236}">
                <a16:creationId xmlns:a16="http://schemas.microsoft.com/office/drawing/2014/main" id="{AD5FE588-63B7-4683-A4C3-A376FBC9D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911E0E2E-08BB-45ED-876E-F692C7711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116A-0D09-4E99-8C69-B4C15A5D8A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958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3A07FC25-F4AA-44AB-A199-BEA168878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3" y="1414800"/>
            <a:ext cx="6912000" cy="4752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Date">
            <a:extLst>
              <a:ext uri="{FF2B5EF4-FFF2-40B4-BE49-F238E27FC236}">
                <a16:creationId xmlns:a16="http://schemas.microsoft.com/office/drawing/2014/main" id="{403C0EB4-1B53-4B8F-9740-38C1F1FBC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">
            <a:extLst>
              <a:ext uri="{FF2B5EF4-FFF2-40B4-BE49-F238E27FC236}">
                <a16:creationId xmlns:a16="http://schemas.microsoft.com/office/drawing/2014/main" id="{55925FA6-8423-4CD0-8733-9EA0DDBA1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2D88C0A6-7202-4D95-BB1D-396CBCC40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116A-0D09-4E99-8C69-B4C15A5D8A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License statement">
            <a:extLst>
              <a:ext uri="{FF2B5EF4-FFF2-40B4-BE49-F238E27FC236}">
                <a16:creationId xmlns:a16="http://schemas.microsoft.com/office/drawing/2014/main" id="{8A8BFD76-D6D8-4CF7-9953-B1C9C522963C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4DD39686-C426-4B02-B953-AC0AC4016A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black">
          <a:xfrm>
            <a:off x="10274163" y="468926"/>
            <a:ext cx="1439999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258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53AF9F3-C036-494E-93A9-EEB85375F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4" y="1414800"/>
            <a:ext cx="5472112" cy="4752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Copy 2">
            <a:extLst>
              <a:ext uri="{FF2B5EF4-FFF2-40B4-BE49-F238E27FC236}">
                <a16:creationId xmlns:a16="http://schemas.microsoft.com/office/drawing/2014/main" id="{CF25AA35-A10D-4021-80D5-F4E01F03217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42048" y="1414800"/>
            <a:ext cx="5472000" cy="4752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">
            <a:extLst>
              <a:ext uri="{FF2B5EF4-FFF2-40B4-BE49-F238E27FC236}">
                <a16:creationId xmlns:a16="http://schemas.microsoft.com/office/drawing/2014/main" id="{AC6E2027-C772-42AD-984D-7A3556335C6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">
            <a:extLst>
              <a:ext uri="{FF2B5EF4-FFF2-40B4-BE49-F238E27FC236}">
                <a16:creationId xmlns:a16="http://schemas.microsoft.com/office/drawing/2014/main" id="{F381C935-780D-4012-B178-FB5E7271645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E6CD01A0-91A7-4373-AA3C-DD67B39EAA1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5B0116A-0D09-4E99-8C69-B4C15A5D8A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547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,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6F8B4D2-6F05-469C-8BE4-52BAC6D34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4" y="1414800"/>
            <a:ext cx="5472000" cy="4752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Image 1">
            <a:extLst>
              <a:ext uri="{FF2B5EF4-FFF2-40B4-BE49-F238E27FC236}">
                <a16:creationId xmlns:a16="http://schemas.microsoft.com/office/drawing/2014/main" id="{1F47DA09-C1B9-4F79-811C-47680DD13F0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42049" y="1414800"/>
            <a:ext cx="5472000" cy="2305049"/>
          </a:xfrm>
        </p:spPr>
        <p:txBody>
          <a:bodyPr lIns="144000" tIns="144000" rIns="144000" bIns="144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Image 2">
            <a:extLst>
              <a:ext uri="{FF2B5EF4-FFF2-40B4-BE49-F238E27FC236}">
                <a16:creationId xmlns:a16="http://schemas.microsoft.com/office/drawing/2014/main" id="{B62DCAC0-0A0A-4FD1-9E6A-DFB48F5EAA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42049" y="3862725"/>
            <a:ext cx="5472000" cy="2305050"/>
          </a:xfrm>
        </p:spPr>
        <p:txBody>
          <a:bodyPr lIns="144000" tIns="144000" rIns="144000" bIns="144000" anchor="b" anchorCtr="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">
            <a:extLst>
              <a:ext uri="{FF2B5EF4-FFF2-40B4-BE49-F238E27FC236}">
                <a16:creationId xmlns:a16="http://schemas.microsoft.com/office/drawing/2014/main" id="{1FCABBC9-3B39-4120-9E36-C1B10AF3BA6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">
            <a:extLst>
              <a:ext uri="{FF2B5EF4-FFF2-40B4-BE49-F238E27FC236}">
                <a16:creationId xmlns:a16="http://schemas.microsoft.com/office/drawing/2014/main" id="{7C140787-C6C2-478B-AC12-0F161894B6F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B1562448-5834-43F6-984A-69EC84B3453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5B0116A-0D09-4E99-8C69-B4C15A5D8A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378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, two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8888810-CDD3-4B31-A4AB-CEA6DE3D1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blackWhite">
          <a:xfrm>
            <a:off x="0" y="1414800"/>
            <a:ext cx="6099176" cy="4752975"/>
          </a:xfrm>
          <a:gradFill>
            <a:gsLst>
              <a:gs pos="0">
                <a:schemeClr val="accent2"/>
              </a:gs>
              <a:gs pos="70000">
                <a:schemeClr val="tx2"/>
              </a:gs>
            </a:gsLst>
            <a:lin ang="13500000" scaled="1"/>
          </a:gradFill>
        </p:spPr>
        <p:txBody>
          <a:bodyPr lIns="626400" tIns="252000" rIns="144000" bIns="2520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Image 1">
            <a:extLst>
              <a:ext uri="{FF2B5EF4-FFF2-40B4-BE49-F238E27FC236}">
                <a16:creationId xmlns:a16="http://schemas.microsoft.com/office/drawing/2014/main" id="{1F47DA09-C1B9-4F79-811C-47680DD13F0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42050" y="1414800"/>
            <a:ext cx="5949950" cy="2305049"/>
          </a:xfrm>
        </p:spPr>
        <p:txBody>
          <a:bodyPr lIns="144000" tIns="144000" rIns="144000" bIns="144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Image 2">
            <a:extLst>
              <a:ext uri="{FF2B5EF4-FFF2-40B4-BE49-F238E27FC236}">
                <a16:creationId xmlns:a16="http://schemas.microsoft.com/office/drawing/2014/main" id="{B62DCAC0-0A0A-4FD1-9E6A-DFB48F5EAA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42050" y="3862725"/>
            <a:ext cx="5949950" cy="2305050"/>
          </a:xfrm>
        </p:spPr>
        <p:txBody>
          <a:bodyPr lIns="144000" tIns="144000" rIns="144000" bIns="144000" anchor="b" anchorCtr="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">
            <a:extLst>
              <a:ext uri="{FF2B5EF4-FFF2-40B4-BE49-F238E27FC236}">
                <a16:creationId xmlns:a16="http://schemas.microsoft.com/office/drawing/2014/main" id="{88A136D3-BF07-484B-9E26-71DF4D91161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">
            <a:extLst>
              <a:ext uri="{FF2B5EF4-FFF2-40B4-BE49-F238E27FC236}">
                <a16:creationId xmlns:a16="http://schemas.microsoft.com/office/drawing/2014/main" id="{1B88261F-E8E4-490F-85AD-522429F7B2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64B2C9E1-F700-445E-9204-8767956E2DB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5B0116A-0D09-4E99-8C69-B4C15A5D8A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1186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C7ECFA6D-1332-4048-BA8C-6F8F3DE9B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-1" y="1414800"/>
            <a:ext cx="8834437" cy="2305050"/>
          </a:xfrm>
        </p:spPr>
        <p:txBody>
          <a:bodyPr lIns="6264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Copy 2">
            <a:extLst>
              <a:ext uri="{FF2B5EF4-FFF2-40B4-BE49-F238E27FC236}">
                <a16:creationId xmlns:a16="http://schemas.microsoft.com/office/drawing/2014/main" id="{CF25AA35-A10D-4021-80D5-F4E01F03217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" y="3862800"/>
            <a:ext cx="8834437" cy="2305049"/>
          </a:xfrm>
        </p:spPr>
        <p:txBody>
          <a:bodyPr lIns="6264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">
            <a:extLst>
              <a:ext uri="{FF2B5EF4-FFF2-40B4-BE49-F238E27FC236}">
                <a16:creationId xmlns:a16="http://schemas.microsoft.com/office/drawing/2014/main" id="{BF731564-D121-411C-A639-649F24AADDC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">
            <a:extLst>
              <a:ext uri="{FF2B5EF4-FFF2-40B4-BE49-F238E27FC236}">
                <a16:creationId xmlns:a16="http://schemas.microsoft.com/office/drawing/2014/main" id="{269DC8D8-3EA7-4817-9C53-46CFD3E3EA4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34BF74D4-9EBB-405C-AC28-94CEFF21A94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5B0116A-0D09-4E99-8C69-B4C15A5D8A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58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pictur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">
            <a:extLst>
              <a:ext uri="{FF2B5EF4-FFF2-40B4-BE49-F238E27FC236}">
                <a16:creationId xmlns:a16="http://schemas.microsoft.com/office/drawing/2014/main" id="{048807C0-F913-457F-BC6F-5FF8BB950F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845" t="23917" r="40484" b="34416"/>
          <a:stretch/>
        </p:blipFill>
        <p:spPr bwMode="invGray">
          <a:xfrm>
            <a:off x="0" y="636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5616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Author | Department">
            <a:extLst>
              <a:ext uri="{FF2B5EF4-FFF2-40B4-BE49-F238E27FC236}">
                <a16:creationId xmlns:a16="http://schemas.microsoft.com/office/drawing/2014/main" id="{B5C9B423-8001-4689-BDBF-2B86ECB92366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21" name="Copyright">
            <a:extLst>
              <a:ext uri="{FF2B5EF4-FFF2-40B4-BE49-F238E27FC236}">
                <a16:creationId xmlns:a16="http://schemas.microsoft.com/office/drawing/2014/main" id="{71CD5254-1CE6-48F0-ABFF-AA178A1005BA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sp>
        <p:nvSpPr>
          <p:cNvPr id="22" name="Page">
            <a:extLst>
              <a:ext uri="{FF2B5EF4-FFF2-40B4-BE49-F238E27FC236}">
                <a16:creationId xmlns:a16="http://schemas.microsoft.com/office/drawing/2014/main" id="{C287CBD3-96E7-4B61-B6DD-46430F096AD8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‹#›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1DE39B38-513C-4C4B-9F03-FC4B2D200743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YYYY-MM-DD</a:t>
            </a:r>
          </a:p>
        </p:txBody>
      </p:sp>
      <p:sp>
        <p:nvSpPr>
          <p:cNvPr id="15" name="License statement">
            <a:extLst>
              <a:ext uri="{FF2B5EF4-FFF2-40B4-BE49-F238E27FC236}">
                <a16:creationId xmlns:a16="http://schemas.microsoft.com/office/drawing/2014/main" id="{B1801D01-5487-4711-ADA6-1F6955CFB9B8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registered trademark licensed by Siemens AG.</a:t>
            </a: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8DBB9C8C-1FFC-4C10-8923-5BB14464CD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8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A4DED40-DA39-4014-8DEE-94AA5379A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4" y="1414800"/>
            <a:ext cx="3600000" cy="4752974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Copy 2">
            <a:extLst>
              <a:ext uri="{FF2B5EF4-FFF2-40B4-BE49-F238E27FC236}">
                <a16:creationId xmlns:a16="http://schemas.microsoft.com/office/drawing/2014/main" id="{CF25AA35-A10D-4021-80D5-F4E01F03217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70614" y="1414800"/>
            <a:ext cx="3600000" cy="4752974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3">
            <a:extLst>
              <a:ext uri="{FF2B5EF4-FFF2-40B4-BE49-F238E27FC236}">
                <a16:creationId xmlns:a16="http://schemas.microsoft.com/office/drawing/2014/main" id="{7AD2072B-7BD2-4A0D-8491-4973B658502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114163" y="1414800"/>
            <a:ext cx="3600000" cy="4752974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">
            <a:extLst>
              <a:ext uri="{FF2B5EF4-FFF2-40B4-BE49-F238E27FC236}">
                <a16:creationId xmlns:a16="http://schemas.microsoft.com/office/drawing/2014/main" id="{66F2CD3C-79DD-415D-B58C-FB34DEE2AC55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">
            <a:extLst>
              <a:ext uri="{FF2B5EF4-FFF2-40B4-BE49-F238E27FC236}">
                <a16:creationId xmlns:a16="http://schemas.microsoft.com/office/drawing/2014/main" id="{E8ECC2DA-CA3B-4784-9489-58E57080D5B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D515FD23-94DD-4C7D-A503-656BABF8E14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B0116A-0D09-4E99-8C69-B4C15A5D8A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29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22">
          <p15:clr>
            <a:srgbClr val="009999"/>
          </p15:clr>
        </p15:guide>
        <p15:guide id="2" pos="5112">
          <p15:clr>
            <a:srgbClr val="009999"/>
          </p15:clr>
        </p15:guide>
        <p15:guide id="4" pos="2753">
          <p15:clr>
            <a:srgbClr val="009999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,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7E041062-6E58-45A3-B6A1-92507B394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4" y="1701798"/>
            <a:ext cx="3600000" cy="1584000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Copy 2">
            <a:extLst>
              <a:ext uri="{FF2B5EF4-FFF2-40B4-BE49-F238E27FC236}">
                <a16:creationId xmlns:a16="http://schemas.microsoft.com/office/drawing/2014/main" id="{CF25AA35-A10D-4021-80D5-F4E01F03217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70614" y="1701798"/>
            <a:ext cx="3600000" cy="1584000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3">
            <a:extLst>
              <a:ext uri="{FF2B5EF4-FFF2-40B4-BE49-F238E27FC236}">
                <a16:creationId xmlns:a16="http://schemas.microsoft.com/office/drawing/2014/main" id="{7AD2072B-7BD2-4A0D-8491-4973B658502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114163" y="1701798"/>
            <a:ext cx="3600000" cy="1584000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Image 1">
            <a:extLst>
              <a:ext uri="{FF2B5EF4-FFF2-40B4-BE49-F238E27FC236}">
                <a16:creationId xmlns:a16="http://schemas.microsoft.com/office/drawing/2014/main" id="{D7FB36E4-9D48-40F9-8766-C9A9EB7072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064" y="3285275"/>
            <a:ext cx="3600000" cy="2593238"/>
          </a:xfrm>
        </p:spPr>
        <p:txBody>
          <a:bodyPr lIns="144000" tIns="144000" rIns="144000" bIns="144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Image 2">
            <a:extLst>
              <a:ext uri="{FF2B5EF4-FFF2-40B4-BE49-F238E27FC236}">
                <a16:creationId xmlns:a16="http://schemas.microsoft.com/office/drawing/2014/main" id="{DB7AA95A-85B0-4FB5-A5A1-EA4243663C9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70614" y="3285275"/>
            <a:ext cx="3600000" cy="2593238"/>
          </a:xfrm>
        </p:spPr>
        <p:txBody>
          <a:bodyPr lIns="144000" tIns="144000" rIns="144000" bIns="144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Image 3">
            <a:extLst>
              <a:ext uri="{FF2B5EF4-FFF2-40B4-BE49-F238E27FC236}">
                <a16:creationId xmlns:a16="http://schemas.microsoft.com/office/drawing/2014/main" id="{5530F297-3088-4E70-982A-604343177BD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14163" y="3285275"/>
            <a:ext cx="3600000" cy="2593238"/>
          </a:xfrm>
        </p:spPr>
        <p:txBody>
          <a:bodyPr lIns="144000" tIns="144000" rIns="144000" bIns="144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">
            <a:extLst>
              <a:ext uri="{FF2B5EF4-FFF2-40B4-BE49-F238E27FC236}">
                <a16:creationId xmlns:a16="http://schemas.microsoft.com/office/drawing/2014/main" id="{64CD9D67-4188-4E61-A4E0-847685422FD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">
            <a:extLst>
              <a:ext uri="{FF2B5EF4-FFF2-40B4-BE49-F238E27FC236}">
                <a16:creationId xmlns:a16="http://schemas.microsoft.com/office/drawing/2014/main" id="{70560A58-2575-4155-919E-CACDD0C2DD0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D063BF5-DC77-422B-BA57-03E4C264E2E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5B0116A-0D09-4E99-8C69-B4C15A5D8A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25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22">
          <p15:clr>
            <a:srgbClr val="009999"/>
          </p15:clr>
        </p15:guide>
        <p15:guide id="2" pos="5112">
          <p15:clr>
            <a:srgbClr val="009999"/>
          </p15:clr>
        </p15:guide>
        <p15:guide id="4" pos="2753">
          <p15:clr>
            <a:srgbClr val="009999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80AC4C64-3556-4D13-9B77-531CC35C5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4" y="1414800"/>
            <a:ext cx="5472000" cy="2305049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Copy 2">
            <a:extLst>
              <a:ext uri="{FF2B5EF4-FFF2-40B4-BE49-F238E27FC236}">
                <a16:creationId xmlns:a16="http://schemas.microsoft.com/office/drawing/2014/main" id="{CF25AA35-A10D-4021-80D5-F4E01F03217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42050" y="1414800"/>
            <a:ext cx="5472000" cy="2305049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3">
            <a:extLst>
              <a:ext uri="{FF2B5EF4-FFF2-40B4-BE49-F238E27FC236}">
                <a16:creationId xmlns:a16="http://schemas.microsoft.com/office/drawing/2014/main" id="{7AD2072B-7BD2-4A0D-8491-4973B658502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7063" y="3862388"/>
            <a:ext cx="5472112" cy="2305049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Copy 4">
            <a:extLst>
              <a:ext uri="{FF2B5EF4-FFF2-40B4-BE49-F238E27FC236}">
                <a16:creationId xmlns:a16="http://schemas.microsoft.com/office/drawing/2014/main" id="{5ABA1728-CE60-4862-A32A-3E1550DB810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42050" y="3862388"/>
            <a:ext cx="5472000" cy="2305049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">
            <a:extLst>
              <a:ext uri="{FF2B5EF4-FFF2-40B4-BE49-F238E27FC236}">
                <a16:creationId xmlns:a16="http://schemas.microsoft.com/office/drawing/2014/main" id="{618EE6B1-343B-4853-A736-00905998E3B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17873E06-DA8B-42CB-A4F6-66D71E16188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A0FA6A35-1A76-4CD5-A22D-971A5DBCEC3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B0116A-0D09-4E99-8C69-B4C15A5D8A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964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color area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">
            <a:extLst>
              <a:ext uri="{FF2B5EF4-FFF2-40B4-BE49-F238E27FC236}">
                <a16:creationId xmlns:a16="http://schemas.microsoft.com/office/drawing/2014/main" id="{AC9B5110-BC98-411C-9BCB-2AFF35E6D9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E588B75F-B996-4586-B62B-613544F21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934815-BD84-497F-A42F-97846583B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175CD8-0EFD-4DAC-A1BC-6E0964F34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B6DF6-ACA1-4D6E-B0E4-16B0B4F50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116A-0D09-4E99-8C69-B4C15A5D8A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439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color area 1 (with logo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">
            <a:extLst>
              <a:ext uri="{FF2B5EF4-FFF2-40B4-BE49-F238E27FC236}">
                <a16:creationId xmlns:a16="http://schemas.microsoft.com/office/drawing/2014/main" id="{AC9B5110-BC98-411C-9BCB-2AFF35E6D9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E588B75F-B996-4586-B62B-613544F21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DE1CCC5F-D082-4285-B0D2-D44B0385F4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81E377-1431-40CF-B767-BFE24EC43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7C251A-9722-4FB7-8817-A66558168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DF4AC8-101C-4EBB-AC50-20F894D5C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116A-0D09-4E99-8C69-B4C15A5D8A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0156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color area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>
            <a:extLst>
              <a:ext uri="{FF2B5EF4-FFF2-40B4-BE49-F238E27FC236}">
                <a16:creationId xmlns:a16="http://schemas.microsoft.com/office/drawing/2014/main" id="{3B8F676D-0405-45AE-9B8F-716387B4760E}"/>
              </a:ext>
            </a:extLst>
          </p:cNvPr>
          <p:cNvSpPr/>
          <p:nvPr userDrawn="1"/>
        </p:nvSpPr>
        <p:spPr bwMode="hidden">
          <a:xfrm>
            <a:off x="-2" y="0"/>
            <a:ext cx="1219200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7E256BF8-2AEF-4ECB-8D5E-2926EB050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2F7DDD-CA41-40D6-A29A-8F1D533E2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CA04CD-6BE8-444A-B81D-BF17EA2A4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DF2FD6-3211-46A7-9FD8-6B438C3E0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116A-0D09-4E99-8C69-B4C15A5D8A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013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ial bleed color area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ckground">
            <a:extLst>
              <a:ext uri="{FF2B5EF4-FFF2-40B4-BE49-F238E27FC236}">
                <a16:creationId xmlns:a16="http://schemas.microsoft.com/office/drawing/2014/main" id="{1B67C6AD-42CF-4549-839D-23FD1107A8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7" t="-4" r="1" b="-1"/>
          <a:stretch/>
        </p:blipFill>
        <p:spPr bwMode="grayWhite">
          <a:xfrm>
            <a:off x="6242050" y="0"/>
            <a:ext cx="5949950" cy="6857571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69754322-9D76-4652-BA00-A16E0E8BC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6098400" cy="14144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py 1">
            <a:extLst>
              <a:ext uri="{FF2B5EF4-FFF2-40B4-BE49-F238E27FC236}">
                <a16:creationId xmlns:a16="http://schemas.microsoft.com/office/drawing/2014/main" id="{756262E2-8F38-4C0F-A3F9-8F59D3EABB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063" y="1702800"/>
            <a:ext cx="5468935" cy="4464050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2">
            <a:extLst>
              <a:ext uri="{FF2B5EF4-FFF2-40B4-BE49-F238E27FC236}">
                <a16:creationId xmlns:a16="http://schemas.microsoft.com/office/drawing/2014/main" id="{0C7A0882-840F-46D5-B681-43C58151C83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868800" y="1702800"/>
            <a:ext cx="4845363" cy="4464050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C70E75-D739-4DDD-8C67-80B415409F1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F23AB6-BD6A-4B8B-8D84-F85D0E10194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A3D1C-DCA3-4AC2-A75B-4E56E0A4F86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B0116A-0D09-4E99-8C69-B4C15A5D8A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77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4326">
          <p15:clr>
            <a:srgbClr val="009999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ial bleed color area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DCAA5B86-D6D2-48E1-A718-F4740661587C}"/>
              </a:ext>
            </a:extLst>
          </p:cNvPr>
          <p:cNvSpPr/>
          <p:nvPr userDrawn="1"/>
        </p:nvSpPr>
        <p:spPr bwMode="grayWhite">
          <a:xfrm>
            <a:off x="-2" y="1"/>
            <a:ext cx="6099177" cy="685799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70000">
                <a:schemeClr val="bg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4F3C362A-A909-40CB-9FA2-3D7178007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6098400" cy="14144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py 1">
            <a:extLst>
              <a:ext uri="{FF2B5EF4-FFF2-40B4-BE49-F238E27FC236}">
                <a16:creationId xmlns:a16="http://schemas.microsoft.com/office/drawing/2014/main" id="{756262E2-8F38-4C0F-A3F9-8F59D3EABB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063" y="1702800"/>
            <a:ext cx="4838400" cy="4464050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buClrTx/>
              <a:defRPr>
                <a:solidFill>
                  <a:schemeClr val="tx1"/>
                </a:solidFill>
              </a:defRPr>
            </a:lvl2pPr>
            <a:lvl3pPr>
              <a:buClrTx/>
              <a:defRPr>
                <a:solidFill>
                  <a:schemeClr val="tx1"/>
                </a:solidFill>
              </a:defRPr>
            </a:lvl3pPr>
            <a:lvl4pPr>
              <a:buClrTx/>
              <a:defRPr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2">
            <a:extLst>
              <a:ext uri="{FF2B5EF4-FFF2-40B4-BE49-F238E27FC236}">
                <a16:creationId xmlns:a16="http://schemas.microsoft.com/office/drawing/2014/main" id="{0C7A0882-840F-46D5-B681-43C58151C83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724799" y="1702800"/>
            <a:ext cx="4989364" cy="4464050"/>
          </a:xfrm>
        </p:spPr>
        <p:txBody>
          <a:bodyPr lIns="0"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0ED97-5C70-47D8-BCBB-91F0DD5B33A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1ADA0A-F908-44C9-B847-24AB2B5D75A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B35601-8DD5-4AEF-B3A0-A4DE70BEBE9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B0116A-0D09-4E99-8C69-B4C15A5D8A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28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4235">
          <p15:clr>
            <a:srgbClr val="009999"/>
          </p15:clr>
        </p15:guide>
        <p15:guide id="4" pos="3445">
          <p15:clr>
            <a:srgbClr val="009999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ial bleed color area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ckground">
            <a:extLst>
              <a:ext uri="{FF2B5EF4-FFF2-40B4-BE49-F238E27FC236}">
                <a16:creationId xmlns:a16="http://schemas.microsoft.com/office/drawing/2014/main" id="{1B67C6AD-42CF-4549-839D-23FD1107A8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9" t="-4" r="1" b="-1"/>
          <a:stretch/>
        </p:blipFill>
        <p:spPr bwMode="grayWhite">
          <a:xfrm>
            <a:off x="4225925" y="0"/>
            <a:ext cx="7966075" cy="6857571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1DA0C482-E794-471B-86E8-8B4BC6FE0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925" y="1"/>
            <a:ext cx="7488238" cy="14144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py 1">
            <a:extLst>
              <a:ext uri="{FF2B5EF4-FFF2-40B4-BE49-F238E27FC236}">
                <a16:creationId xmlns:a16="http://schemas.microsoft.com/office/drawing/2014/main" id="{756262E2-8F38-4C0F-A3F9-8F59D3EABB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063" y="1702800"/>
            <a:ext cx="3312000" cy="4464050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2">
            <a:extLst>
              <a:ext uri="{FF2B5EF4-FFF2-40B4-BE49-F238E27FC236}">
                <a16:creationId xmlns:a16="http://schemas.microsoft.com/office/drawing/2014/main" id="{0C7A0882-840F-46D5-B681-43C58151C83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852988" y="1702800"/>
            <a:ext cx="6861175" cy="4464050"/>
          </a:xfrm>
        </p:spPr>
        <p:txBody>
          <a:bodyPr lIns="0"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522B58-5398-4862-B52D-03604F94B5A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154BF0-983C-4FAA-95C9-B04CD25A3F0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706C7-95E9-46DC-AC1A-8FD06085094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5B0116A-0D09-4E99-8C69-B4C15A5D8A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03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2482">
          <p15:clr>
            <a:srgbClr val="009999"/>
          </p15:clr>
        </p15:guide>
        <p15:guide id="3" pos="3057">
          <p15:clr>
            <a:srgbClr val="009999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ial bleed color area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DCAA5B86-D6D2-48E1-A718-F4740661587C}"/>
              </a:ext>
            </a:extLst>
          </p:cNvPr>
          <p:cNvSpPr/>
          <p:nvPr userDrawn="1"/>
        </p:nvSpPr>
        <p:spPr bwMode="grayWhite">
          <a:xfrm>
            <a:off x="-1" y="1"/>
            <a:ext cx="4225926" cy="685799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70000">
                <a:schemeClr val="tx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506C2C1-E8E5-4190-B0E4-8D8FC817B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925" y="1"/>
            <a:ext cx="7488238" cy="14144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py 1">
            <a:extLst>
              <a:ext uri="{FF2B5EF4-FFF2-40B4-BE49-F238E27FC236}">
                <a16:creationId xmlns:a16="http://schemas.microsoft.com/office/drawing/2014/main" id="{756262E2-8F38-4C0F-A3F9-8F59D3EABB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063" y="1702800"/>
            <a:ext cx="3312000" cy="4464050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2">
            <a:extLst>
              <a:ext uri="{FF2B5EF4-FFF2-40B4-BE49-F238E27FC236}">
                <a16:creationId xmlns:a16="http://schemas.microsoft.com/office/drawing/2014/main" id="{0C7A0882-840F-46D5-B681-43C58151C83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852990" y="1702800"/>
            <a:ext cx="6861174" cy="4464050"/>
          </a:xfrm>
        </p:spPr>
        <p:txBody>
          <a:bodyPr lIns="0"/>
          <a:lstStyle>
            <a:lvl1pP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BC5FE3-B07B-40CB-ADF1-56127747915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829A67-E669-4A2C-B3AB-1BFFA3E672A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14F746-A8CB-4B14-81DB-18C28B9F5D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5B0116A-0D09-4E99-8C69-B4C15A5D8A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40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481">
          <p15:clr>
            <a:srgbClr val="009999"/>
          </p15:clr>
        </p15:guide>
        <p15:guide id="3" pos="3058">
          <p15:clr>
            <a:srgbClr val="009999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pictur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">
            <a:extLst>
              <a:ext uri="{FF2B5EF4-FFF2-40B4-BE49-F238E27FC236}">
                <a16:creationId xmlns:a16="http://schemas.microsoft.com/office/drawing/2014/main" id="{53CB57DE-2231-4FB5-89CE-5E957E5B7E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183" t="26979" r="38146" b="31354"/>
          <a:stretch/>
        </p:blipFill>
        <p:spPr bwMode="invGray">
          <a:xfrm>
            <a:off x="1358" y="424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5616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Author | Department">
            <a:extLst>
              <a:ext uri="{FF2B5EF4-FFF2-40B4-BE49-F238E27FC236}">
                <a16:creationId xmlns:a16="http://schemas.microsoft.com/office/drawing/2014/main" id="{B5C9B423-8001-4689-BDBF-2B86ECB92366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21" name="Copyright">
            <a:extLst>
              <a:ext uri="{FF2B5EF4-FFF2-40B4-BE49-F238E27FC236}">
                <a16:creationId xmlns:a16="http://schemas.microsoft.com/office/drawing/2014/main" id="{71CD5254-1CE6-48F0-ABFF-AA178A1005BA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sp>
        <p:nvSpPr>
          <p:cNvPr id="22" name="Page">
            <a:extLst>
              <a:ext uri="{FF2B5EF4-FFF2-40B4-BE49-F238E27FC236}">
                <a16:creationId xmlns:a16="http://schemas.microsoft.com/office/drawing/2014/main" id="{C287CBD3-96E7-4B61-B6DD-46430F096AD8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‹#›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DB1A54EC-A3D1-455B-9B10-BD6E66386C62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YYYY-MM-DD</a:t>
            </a:r>
          </a:p>
        </p:txBody>
      </p:sp>
      <p:sp>
        <p:nvSpPr>
          <p:cNvPr id="15" name="License statement">
            <a:extLst>
              <a:ext uri="{FF2B5EF4-FFF2-40B4-BE49-F238E27FC236}">
                <a16:creationId xmlns:a16="http://schemas.microsoft.com/office/drawing/2014/main" id="{856ED8E8-9807-4F50-A174-877DAAC140D0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registered trademark licensed by Siemens AG.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56610667-D1F1-4DB1-8951-934EF4B90C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920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ial bleed color area 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ckground">
            <a:extLst>
              <a:ext uri="{FF2B5EF4-FFF2-40B4-BE49-F238E27FC236}">
                <a16:creationId xmlns:a16="http://schemas.microsoft.com/office/drawing/2014/main" id="{1B67C6AD-42CF-4549-839D-23FD1107A8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6"/>
          <a:stretch/>
        </p:blipFill>
        <p:spPr bwMode="grayWhite">
          <a:xfrm>
            <a:off x="0" y="1414463"/>
            <a:ext cx="12191999" cy="5443108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0110D7BC-E7EC-4502-9248-89CD9CF4C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py 1">
            <a:extLst>
              <a:ext uri="{FF2B5EF4-FFF2-40B4-BE49-F238E27FC236}">
                <a16:creationId xmlns:a16="http://schemas.microsoft.com/office/drawing/2014/main" id="{0C7A0882-840F-46D5-B681-43C58151C83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7060" y="1702800"/>
            <a:ext cx="3600000" cy="4464050"/>
          </a:xfrm>
        </p:spPr>
        <p:txBody>
          <a:bodyPr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Copy 2">
            <a:extLst>
              <a:ext uri="{FF2B5EF4-FFF2-40B4-BE49-F238E27FC236}">
                <a16:creationId xmlns:a16="http://schemas.microsoft.com/office/drawing/2014/main" id="{99496BBF-8C93-419A-9711-E1A45A39C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70612" y="1702800"/>
            <a:ext cx="3600000" cy="4464050"/>
          </a:xfrm>
        </p:spPr>
        <p:txBody>
          <a:bodyPr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py 3">
            <a:extLst>
              <a:ext uri="{FF2B5EF4-FFF2-40B4-BE49-F238E27FC236}">
                <a16:creationId xmlns:a16="http://schemas.microsoft.com/office/drawing/2014/main" id="{F4602EF6-A996-4008-A6E7-BC21522010A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114163" y="1702800"/>
            <a:ext cx="3600000" cy="4464050"/>
          </a:xfrm>
        </p:spPr>
        <p:txBody>
          <a:bodyPr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1C2E43-2B51-4275-97D9-4FCC5691F646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9C655B-C4A0-4021-B2BB-F636800B81E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71DFC-6438-4D8E-BDFF-7E6A87088F1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B0116A-0D09-4E99-8C69-B4C15A5D8A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9304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022">
          <p15:clr>
            <a:srgbClr val="009999"/>
          </p15:clr>
        </p15:guide>
        <p15:guide id="2" pos="5112">
          <p15:clr>
            <a:srgbClr val="009999"/>
          </p15:clr>
        </p15:guide>
        <p15:guide id="4" pos="2753">
          <p15:clr>
            <a:srgbClr val="009999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9A8A3D2-4732-49AB-8FCF-B07043C386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3" y="1414800"/>
            <a:ext cx="8207375" cy="4752974"/>
          </a:xfrm>
        </p:spPr>
        <p:txBody>
          <a:bodyPr lIns="0"/>
          <a:lstStyle>
            <a:lvl1pPr>
              <a:spcBef>
                <a:spcPts val="600"/>
              </a:spcBef>
              <a:defRPr baseline="0"/>
            </a:lvl1pPr>
            <a:lvl2pPr marL="0" indent="0">
              <a:spcBef>
                <a:spcPts val="600"/>
              </a:spcBef>
              <a:buNone/>
              <a:defRPr b="1"/>
            </a:lvl2pPr>
            <a:lvl3pPr marL="180000" indent="-180000"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0" indent="0">
              <a:spcBef>
                <a:spcPts val="1800"/>
              </a:spcBef>
              <a:buNone/>
              <a:defRPr b="1">
                <a:solidFill>
                  <a:schemeClr val="accent2"/>
                </a:solidFill>
              </a:defRPr>
            </a:lvl4pPr>
            <a:lvl5pPr marL="21600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Contact information</a:t>
            </a:r>
          </a:p>
          <a:p>
            <a:pPr lvl="1"/>
            <a:r>
              <a:rPr lang="en-US" noProof="0"/>
              <a:t>First name Last name</a:t>
            </a:r>
          </a:p>
          <a:p>
            <a:pPr lvl="2"/>
            <a:r>
              <a:rPr lang="en-US" noProof="0"/>
              <a:t>Additional information</a:t>
            </a:r>
          </a:p>
          <a:p>
            <a:pPr lvl="3"/>
            <a:r>
              <a:rPr lang="en-US" noProof="0"/>
              <a:t>Optional URL</a:t>
            </a:r>
          </a:p>
        </p:txBody>
      </p:sp>
      <p:sp>
        <p:nvSpPr>
          <p:cNvPr id="4" name="Date">
            <a:extLst>
              <a:ext uri="{FF2B5EF4-FFF2-40B4-BE49-F238E27FC236}">
                <a16:creationId xmlns:a16="http://schemas.microsoft.com/office/drawing/2014/main" id="{155F7821-3B7D-46FA-AB71-D6E1821CF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">
            <a:extLst>
              <a:ext uri="{FF2B5EF4-FFF2-40B4-BE49-F238E27FC236}">
                <a16:creationId xmlns:a16="http://schemas.microsoft.com/office/drawing/2014/main" id="{487E21B0-3330-46FB-B5F9-B33B66389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EB7B179D-BB44-4059-89E7-5F4779D4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116A-0D09-4E99-8C69-B4C15A5D8A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License statement">
            <a:extLst>
              <a:ext uri="{FF2B5EF4-FFF2-40B4-BE49-F238E27FC236}">
                <a16:creationId xmlns:a16="http://schemas.microsoft.com/office/drawing/2014/main" id="{7A9560F1-3DB3-46C0-AE0C-BFB3B1558722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8D4FB85B-6B00-4CB9-9A3F-0DA4223A52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black">
          <a:xfrm>
            <a:off x="10274163" y="468926"/>
            <a:ext cx="1439999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78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">
            <a:extLst>
              <a:ext uri="{FF2B5EF4-FFF2-40B4-BE49-F238E27FC236}">
                <a16:creationId xmlns:a16="http://schemas.microsoft.com/office/drawing/2014/main" id="{6FE31343-DBA1-4E1C-B310-3652C708DB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322" t="21730" r="39007" b="36603"/>
          <a:stretch/>
        </p:blipFill>
        <p:spPr bwMode="invGray">
          <a:xfrm>
            <a:off x="1361" y="421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7064" y="4528800"/>
            <a:ext cx="5614986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Copyright">
            <a:extLst>
              <a:ext uri="{FF2B5EF4-FFF2-40B4-BE49-F238E27FC236}">
                <a16:creationId xmlns:a16="http://schemas.microsoft.com/office/drawing/2014/main" id="{D9F34F5F-2345-489B-AB7D-E407430D36F8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Confidential © Siemens Energy, 2024</a:t>
            </a:r>
          </a:p>
        </p:txBody>
      </p:sp>
      <p:sp>
        <p:nvSpPr>
          <p:cNvPr id="9" name="License statement">
            <a:extLst>
              <a:ext uri="{FF2B5EF4-FFF2-40B4-BE49-F238E27FC236}">
                <a16:creationId xmlns:a16="http://schemas.microsoft.com/office/drawing/2014/main" id="{239D0E4B-66A6-4FE5-BA27-541046B3DA99}"/>
              </a:ext>
            </a:extLst>
          </p:cNvPr>
          <p:cNvSpPr txBox="1"/>
          <p:nvPr userDrawn="1"/>
        </p:nvSpPr>
        <p:spPr>
          <a:xfrm>
            <a:off x="627063" y="6524419"/>
            <a:ext cx="5468936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BDE6CC66-01ED-4C38-82FB-6CE0F487EF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6AB957-F2FD-9BC9-B18E-D6DAAA70D9E6}"/>
              </a:ext>
            </a:extLst>
          </p:cNvPr>
          <p:cNvSpPr txBox="1"/>
          <p:nvPr userDrawn="1"/>
        </p:nvSpPr>
        <p:spPr>
          <a:xfrm>
            <a:off x="9163878" y="0"/>
            <a:ext cx="2902226" cy="331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endParaRPr lang="en-DE" err="1"/>
          </a:p>
        </p:txBody>
      </p:sp>
    </p:spTree>
    <p:extLst>
      <p:ext uri="{BB962C8B-B14F-4D97-AF65-F5344CB8AC3E}">
        <p14:creationId xmlns:p14="http://schemas.microsoft.com/office/powerpoint/2010/main" val="2751926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pictur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">
            <a:extLst>
              <a:ext uri="{FF2B5EF4-FFF2-40B4-BE49-F238E27FC236}">
                <a16:creationId xmlns:a16="http://schemas.microsoft.com/office/drawing/2014/main" id="{6FE31343-DBA1-4E1C-B310-3652C708DB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845" t="23917" r="40484" b="34416"/>
          <a:stretch/>
        </p:blipFill>
        <p:spPr bwMode="invGray">
          <a:xfrm>
            <a:off x="0" y="636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7064" y="4528800"/>
            <a:ext cx="5614986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Copyright">
            <a:extLst>
              <a:ext uri="{FF2B5EF4-FFF2-40B4-BE49-F238E27FC236}">
                <a16:creationId xmlns:a16="http://schemas.microsoft.com/office/drawing/2014/main" id="{D9F34F5F-2345-489B-AB7D-E407430D36F8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25CE1A5C-9916-4F19-AAA4-EDA02A87A1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  <p:sp>
        <p:nvSpPr>
          <p:cNvPr id="4" name="License statement">
            <a:extLst>
              <a:ext uri="{FF2B5EF4-FFF2-40B4-BE49-F238E27FC236}">
                <a16:creationId xmlns:a16="http://schemas.microsoft.com/office/drawing/2014/main" id="{AF742151-E7D0-9AAB-D5F9-1976DF80E3CE}"/>
              </a:ext>
            </a:extLst>
          </p:cNvPr>
          <p:cNvSpPr txBox="1"/>
          <p:nvPr userDrawn="1"/>
        </p:nvSpPr>
        <p:spPr>
          <a:xfrm>
            <a:off x="627063" y="6526800"/>
            <a:ext cx="5468936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</p:spTree>
    <p:extLst>
      <p:ext uri="{BB962C8B-B14F-4D97-AF65-F5344CB8AC3E}">
        <p14:creationId xmlns:p14="http://schemas.microsoft.com/office/powerpoint/2010/main" val="675190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pictur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">
            <a:extLst>
              <a:ext uri="{FF2B5EF4-FFF2-40B4-BE49-F238E27FC236}">
                <a16:creationId xmlns:a16="http://schemas.microsoft.com/office/drawing/2014/main" id="{6FE31343-DBA1-4E1C-B310-3652C708DB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183" t="26979" r="38146" b="31354"/>
          <a:stretch/>
        </p:blipFill>
        <p:spPr bwMode="invGray">
          <a:xfrm>
            <a:off x="1358" y="424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7064" y="4528800"/>
            <a:ext cx="5614986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Copyright">
            <a:extLst>
              <a:ext uri="{FF2B5EF4-FFF2-40B4-BE49-F238E27FC236}">
                <a16:creationId xmlns:a16="http://schemas.microsoft.com/office/drawing/2014/main" id="{D9F34F5F-2345-489B-AB7D-E407430D36F8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BB81BE19-DE56-4F9F-AB66-D4BBF7C270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  <p:sp>
        <p:nvSpPr>
          <p:cNvPr id="4" name="License statement">
            <a:extLst>
              <a:ext uri="{FF2B5EF4-FFF2-40B4-BE49-F238E27FC236}">
                <a16:creationId xmlns:a16="http://schemas.microsoft.com/office/drawing/2014/main" id="{9E58C593-D0C1-2E0E-0CAB-F2F2344C638D}"/>
              </a:ext>
            </a:extLst>
          </p:cNvPr>
          <p:cNvSpPr txBox="1"/>
          <p:nvPr userDrawn="1"/>
        </p:nvSpPr>
        <p:spPr>
          <a:xfrm>
            <a:off x="627063" y="6526800"/>
            <a:ext cx="5468936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</p:spTree>
    <p:extLst>
      <p:ext uri="{BB962C8B-B14F-4D97-AF65-F5344CB8AC3E}">
        <p14:creationId xmlns:p14="http://schemas.microsoft.com/office/powerpoint/2010/main" val="1613598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pictur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">
            <a:extLst>
              <a:ext uri="{FF2B5EF4-FFF2-40B4-BE49-F238E27FC236}">
                <a16:creationId xmlns:a16="http://schemas.microsoft.com/office/drawing/2014/main" id="{6FE31343-DBA1-4E1C-B310-3652C708DB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75" t="21705" r="36127" b="36101"/>
          <a:stretch/>
        </p:blipFill>
        <p:spPr bwMode="invGray">
          <a:xfrm>
            <a:off x="0" y="424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7064" y="4528800"/>
            <a:ext cx="5614986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Copyright">
            <a:extLst>
              <a:ext uri="{FF2B5EF4-FFF2-40B4-BE49-F238E27FC236}">
                <a16:creationId xmlns:a16="http://schemas.microsoft.com/office/drawing/2014/main" id="{D9F34F5F-2345-489B-AB7D-E407430D36F8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78ABE4E0-FB97-4BF6-9DC1-70C0630092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  <p:sp>
        <p:nvSpPr>
          <p:cNvPr id="4" name="License statement">
            <a:extLst>
              <a:ext uri="{FF2B5EF4-FFF2-40B4-BE49-F238E27FC236}">
                <a16:creationId xmlns:a16="http://schemas.microsoft.com/office/drawing/2014/main" id="{BA1FCAF5-CBAB-5C01-A6EB-4D84014D6559}"/>
              </a:ext>
            </a:extLst>
          </p:cNvPr>
          <p:cNvSpPr txBox="1"/>
          <p:nvPr userDrawn="1"/>
        </p:nvSpPr>
        <p:spPr>
          <a:xfrm>
            <a:off x="627063" y="6526800"/>
            <a:ext cx="5468936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</p:spTree>
    <p:extLst>
      <p:ext uri="{BB962C8B-B14F-4D97-AF65-F5344CB8AC3E}">
        <p14:creationId xmlns:p14="http://schemas.microsoft.com/office/powerpoint/2010/main" val="2094408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color fil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">
            <a:extLst>
              <a:ext uri="{FF2B5EF4-FFF2-40B4-BE49-F238E27FC236}">
                <a16:creationId xmlns:a16="http://schemas.microsoft.com/office/drawing/2014/main" id="{FA11A8A9-D061-4109-B5C4-C3047D9EDE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invGray"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3" y="1414800"/>
            <a:ext cx="8207375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7064" y="4528800"/>
            <a:ext cx="8207374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15" name="Copyright">
            <a:extLst>
              <a:ext uri="{FF2B5EF4-FFF2-40B4-BE49-F238E27FC236}">
                <a16:creationId xmlns:a16="http://schemas.microsoft.com/office/drawing/2014/main" id="{43B07ABE-0FDD-4360-94CB-BE49F6F0B457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BB76785D-9D19-41C9-8176-187EE5D79A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  <p:sp>
        <p:nvSpPr>
          <p:cNvPr id="4" name="License statement">
            <a:extLst>
              <a:ext uri="{FF2B5EF4-FFF2-40B4-BE49-F238E27FC236}">
                <a16:creationId xmlns:a16="http://schemas.microsoft.com/office/drawing/2014/main" id="{11DE6D1A-676D-9FF6-67BB-34F1D85107E0}"/>
              </a:ext>
            </a:extLst>
          </p:cNvPr>
          <p:cNvSpPr txBox="1"/>
          <p:nvPr userDrawn="1"/>
        </p:nvSpPr>
        <p:spPr>
          <a:xfrm>
            <a:off x="627063" y="6526800"/>
            <a:ext cx="5468936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</p:spTree>
    <p:extLst>
      <p:ext uri="{BB962C8B-B14F-4D97-AF65-F5344CB8AC3E}">
        <p14:creationId xmlns:p14="http://schemas.microsoft.com/office/powerpoint/2010/main" val="4194033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">
            <a:extLst>
              <a:ext uri="{FF2B5EF4-FFF2-40B4-BE49-F238E27FC236}">
                <a16:creationId xmlns:a16="http://schemas.microsoft.com/office/drawing/2014/main" id="{B5D6BABE-C707-41BC-BD10-0E77470B44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322" t="21730" r="39007" b="36603"/>
          <a:stretch/>
        </p:blipFill>
        <p:spPr bwMode="invGray">
          <a:xfrm>
            <a:off x="1361" y="421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5616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Author | Department">
            <a:extLst>
              <a:ext uri="{FF2B5EF4-FFF2-40B4-BE49-F238E27FC236}">
                <a16:creationId xmlns:a16="http://schemas.microsoft.com/office/drawing/2014/main" id="{B5C9B423-8001-4689-BDBF-2B86ECB92366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21" name="Copyright">
            <a:extLst>
              <a:ext uri="{FF2B5EF4-FFF2-40B4-BE49-F238E27FC236}">
                <a16:creationId xmlns:a16="http://schemas.microsoft.com/office/drawing/2014/main" id="{71CD5254-1CE6-48F0-ABFF-AA178A1005BA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sp>
        <p:nvSpPr>
          <p:cNvPr id="22" name="Page">
            <a:extLst>
              <a:ext uri="{FF2B5EF4-FFF2-40B4-BE49-F238E27FC236}">
                <a16:creationId xmlns:a16="http://schemas.microsoft.com/office/drawing/2014/main" id="{C287CBD3-96E7-4B61-B6DD-46430F096AD8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‹#›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23" name="Date">
            <a:extLst>
              <a:ext uri="{FF2B5EF4-FFF2-40B4-BE49-F238E27FC236}">
                <a16:creationId xmlns:a16="http://schemas.microsoft.com/office/drawing/2014/main" id="{0108D4AB-9688-41D1-B0EE-85800E673924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YYYY-MM-DD</a:t>
            </a:r>
          </a:p>
        </p:txBody>
      </p:sp>
      <p:sp>
        <p:nvSpPr>
          <p:cNvPr id="11" name="License statement">
            <a:extLst>
              <a:ext uri="{FF2B5EF4-FFF2-40B4-BE49-F238E27FC236}">
                <a16:creationId xmlns:a16="http://schemas.microsoft.com/office/drawing/2014/main" id="{212F44C2-86F0-4F8F-80A6-4ED7F591836A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registered trademark licensed by Siemens AG.</a:t>
            </a:r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1DC56BA1-A850-4AE0-A568-3D4B1B2442B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9339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pictur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">
            <a:extLst>
              <a:ext uri="{FF2B5EF4-FFF2-40B4-BE49-F238E27FC236}">
                <a16:creationId xmlns:a16="http://schemas.microsoft.com/office/drawing/2014/main" id="{048807C0-F913-457F-BC6F-5FF8BB950F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845" t="23917" r="40484" b="34416"/>
          <a:stretch/>
        </p:blipFill>
        <p:spPr bwMode="invGray">
          <a:xfrm>
            <a:off x="0" y="636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5616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Author | Department">
            <a:extLst>
              <a:ext uri="{FF2B5EF4-FFF2-40B4-BE49-F238E27FC236}">
                <a16:creationId xmlns:a16="http://schemas.microsoft.com/office/drawing/2014/main" id="{B5C9B423-8001-4689-BDBF-2B86ECB92366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21" name="Copyright">
            <a:extLst>
              <a:ext uri="{FF2B5EF4-FFF2-40B4-BE49-F238E27FC236}">
                <a16:creationId xmlns:a16="http://schemas.microsoft.com/office/drawing/2014/main" id="{71CD5254-1CE6-48F0-ABFF-AA178A1005BA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sp>
        <p:nvSpPr>
          <p:cNvPr id="22" name="Page">
            <a:extLst>
              <a:ext uri="{FF2B5EF4-FFF2-40B4-BE49-F238E27FC236}">
                <a16:creationId xmlns:a16="http://schemas.microsoft.com/office/drawing/2014/main" id="{C287CBD3-96E7-4B61-B6DD-46430F096AD8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‹#›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1DE39B38-513C-4C4B-9F03-FC4B2D200743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YYYY-MM-DD</a:t>
            </a:r>
          </a:p>
        </p:txBody>
      </p:sp>
      <p:sp>
        <p:nvSpPr>
          <p:cNvPr id="15" name="License statement">
            <a:extLst>
              <a:ext uri="{FF2B5EF4-FFF2-40B4-BE49-F238E27FC236}">
                <a16:creationId xmlns:a16="http://schemas.microsoft.com/office/drawing/2014/main" id="{B1801D01-5487-4711-ADA6-1F6955CFB9B8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registered trademark licensed by Siemens AG.</a:t>
            </a: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8DBB9C8C-1FFC-4C10-8923-5BB14464CD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72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pictur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">
            <a:extLst>
              <a:ext uri="{FF2B5EF4-FFF2-40B4-BE49-F238E27FC236}">
                <a16:creationId xmlns:a16="http://schemas.microsoft.com/office/drawing/2014/main" id="{53CB57DE-2231-4FB5-89CE-5E957E5B7E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183" t="26979" r="38146" b="31354"/>
          <a:stretch/>
        </p:blipFill>
        <p:spPr bwMode="invGray">
          <a:xfrm>
            <a:off x="1358" y="424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5616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Author | Department">
            <a:extLst>
              <a:ext uri="{FF2B5EF4-FFF2-40B4-BE49-F238E27FC236}">
                <a16:creationId xmlns:a16="http://schemas.microsoft.com/office/drawing/2014/main" id="{B5C9B423-8001-4689-BDBF-2B86ECB92366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21" name="Copyright">
            <a:extLst>
              <a:ext uri="{FF2B5EF4-FFF2-40B4-BE49-F238E27FC236}">
                <a16:creationId xmlns:a16="http://schemas.microsoft.com/office/drawing/2014/main" id="{71CD5254-1CE6-48F0-ABFF-AA178A1005BA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sp>
        <p:nvSpPr>
          <p:cNvPr id="22" name="Page">
            <a:extLst>
              <a:ext uri="{FF2B5EF4-FFF2-40B4-BE49-F238E27FC236}">
                <a16:creationId xmlns:a16="http://schemas.microsoft.com/office/drawing/2014/main" id="{C287CBD3-96E7-4B61-B6DD-46430F096AD8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‹#›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DB1A54EC-A3D1-455B-9B10-BD6E66386C62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YYYY-MM-DD</a:t>
            </a:r>
          </a:p>
        </p:txBody>
      </p:sp>
      <p:sp>
        <p:nvSpPr>
          <p:cNvPr id="15" name="License statement">
            <a:extLst>
              <a:ext uri="{FF2B5EF4-FFF2-40B4-BE49-F238E27FC236}">
                <a16:creationId xmlns:a16="http://schemas.microsoft.com/office/drawing/2014/main" id="{856ED8E8-9807-4F50-A174-877DAAC140D0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registered trademark licensed by Siemens AG.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56610667-D1F1-4DB1-8951-934EF4B90C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7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pictur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">
            <a:extLst>
              <a:ext uri="{FF2B5EF4-FFF2-40B4-BE49-F238E27FC236}">
                <a16:creationId xmlns:a16="http://schemas.microsoft.com/office/drawing/2014/main" id="{CDC7F29D-098B-44AE-92AB-834812CDD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75" t="21705" r="36127" b="36101"/>
          <a:stretch/>
        </p:blipFill>
        <p:spPr bwMode="invGray">
          <a:xfrm>
            <a:off x="0" y="424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5616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Author | Department">
            <a:extLst>
              <a:ext uri="{FF2B5EF4-FFF2-40B4-BE49-F238E27FC236}">
                <a16:creationId xmlns:a16="http://schemas.microsoft.com/office/drawing/2014/main" id="{B5C9B423-8001-4689-BDBF-2B86ECB92366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21" name="Copyright">
            <a:extLst>
              <a:ext uri="{FF2B5EF4-FFF2-40B4-BE49-F238E27FC236}">
                <a16:creationId xmlns:a16="http://schemas.microsoft.com/office/drawing/2014/main" id="{71CD5254-1CE6-48F0-ABFF-AA178A1005BA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sp>
        <p:nvSpPr>
          <p:cNvPr id="22" name="Page">
            <a:extLst>
              <a:ext uri="{FF2B5EF4-FFF2-40B4-BE49-F238E27FC236}">
                <a16:creationId xmlns:a16="http://schemas.microsoft.com/office/drawing/2014/main" id="{C287CBD3-96E7-4B61-B6DD-46430F096AD8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‹#›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6087BB6B-DC15-4BC4-A21C-1782CB4DA419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YYYY-MM-DD</a:t>
            </a:r>
          </a:p>
        </p:txBody>
      </p:sp>
      <p:sp>
        <p:nvSpPr>
          <p:cNvPr id="15" name="License statement">
            <a:extLst>
              <a:ext uri="{FF2B5EF4-FFF2-40B4-BE49-F238E27FC236}">
                <a16:creationId xmlns:a16="http://schemas.microsoft.com/office/drawing/2014/main" id="{E9F4ECED-AAEC-41AE-AE05-A9B81D388383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registered trademark licensed by Siemens AG.</a:t>
            </a: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F208A3C6-5ED3-47CD-95C4-12C8971DEF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908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pictur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">
            <a:extLst>
              <a:ext uri="{FF2B5EF4-FFF2-40B4-BE49-F238E27FC236}">
                <a16:creationId xmlns:a16="http://schemas.microsoft.com/office/drawing/2014/main" id="{CDC7F29D-098B-44AE-92AB-834812CDD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75" t="21705" r="36127" b="36101"/>
          <a:stretch/>
        </p:blipFill>
        <p:spPr bwMode="invGray">
          <a:xfrm>
            <a:off x="0" y="424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5616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Author | Department">
            <a:extLst>
              <a:ext uri="{FF2B5EF4-FFF2-40B4-BE49-F238E27FC236}">
                <a16:creationId xmlns:a16="http://schemas.microsoft.com/office/drawing/2014/main" id="{B5C9B423-8001-4689-BDBF-2B86ECB92366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21" name="Copyright">
            <a:extLst>
              <a:ext uri="{FF2B5EF4-FFF2-40B4-BE49-F238E27FC236}">
                <a16:creationId xmlns:a16="http://schemas.microsoft.com/office/drawing/2014/main" id="{71CD5254-1CE6-48F0-ABFF-AA178A1005BA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sp>
        <p:nvSpPr>
          <p:cNvPr id="22" name="Page">
            <a:extLst>
              <a:ext uri="{FF2B5EF4-FFF2-40B4-BE49-F238E27FC236}">
                <a16:creationId xmlns:a16="http://schemas.microsoft.com/office/drawing/2014/main" id="{C287CBD3-96E7-4B61-B6DD-46430F096AD8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‹#›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6087BB6B-DC15-4BC4-A21C-1782CB4DA419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YYYY-MM-DD</a:t>
            </a:r>
          </a:p>
        </p:txBody>
      </p:sp>
      <p:sp>
        <p:nvSpPr>
          <p:cNvPr id="15" name="License statement">
            <a:extLst>
              <a:ext uri="{FF2B5EF4-FFF2-40B4-BE49-F238E27FC236}">
                <a16:creationId xmlns:a16="http://schemas.microsoft.com/office/drawing/2014/main" id="{E9F4ECED-AAEC-41AE-AE05-A9B81D388383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registered trademark licensed by Siemens AG.</a:t>
            </a: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F208A3C6-5ED3-47CD-95C4-12C8971DEF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438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3" y="1414800"/>
            <a:ext cx="8207375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4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8208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4774ED4C-2CE3-4F97-9292-1D483D04AB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black">
          <a:xfrm>
            <a:off x="10274163" y="468926"/>
            <a:ext cx="1439999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51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color fill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ackground">
            <a:extLst>
              <a:ext uri="{FF2B5EF4-FFF2-40B4-BE49-F238E27FC236}">
                <a16:creationId xmlns:a16="http://schemas.microsoft.com/office/drawing/2014/main" id="{5EEEC47E-29AF-4B44-A9C9-06E5C65189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invGray"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3" y="1414800"/>
            <a:ext cx="8207375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8208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1" name="Author | Department">
            <a:extLst>
              <a:ext uri="{FF2B5EF4-FFF2-40B4-BE49-F238E27FC236}">
                <a16:creationId xmlns:a16="http://schemas.microsoft.com/office/drawing/2014/main" id="{D68DCDC5-4F2B-44B6-8F0F-820176DFF1B3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22" name="Copyright">
            <a:extLst>
              <a:ext uri="{FF2B5EF4-FFF2-40B4-BE49-F238E27FC236}">
                <a16:creationId xmlns:a16="http://schemas.microsoft.com/office/drawing/2014/main" id="{7F37D979-5873-43CB-B2A0-7F29413E1A8E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sp>
        <p:nvSpPr>
          <p:cNvPr id="23" name="Page">
            <a:extLst>
              <a:ext uri="{FF2B5EF4-FFF2-40B4-BE49-F238E27FC236}">
                <a16:creationId xmlns:a16="http://schemas.microsoft.com/office/drawing/2014/main" id="{03A6209B-0B23-4B14-8B9F-CD213A6E0968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‹#›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4" name="Date">
            <a:extLst>
              <a:ext uri="{FF2B5EF4-FFF2-40B4-BE49-F238E27FC236}">
                <a16:creationId xmlns:a16="http://schemas.microsoft.com/office/drawing/2014/main" id="{135B676A-1967-447F-9CAE-69D52FC83DD5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YYYY-MM-DD</a:t>
            </a:r>
          </a:p>
        </p:txBody>
      </p:sp>
      <p:sp>
        <p:nvSpPr>
          <p:cNvPr id="15" name="License statement">
            <a:extLst>
              <a:ext uri="{FF2B5EF4-FFF2-40B4-BE49-F238E27FC236}">
                <a16:creationId xmlns:a16="http://schemas.microsoft.com/office/drawing/2014/main" id="{9FD4DA83-51C4-4A4B-A278-BEF26AF8F17F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387AABCF-4385-4691-9A06-00F20F9065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710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color fill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8417E295-392C-44FE-8176-B174ED9A229B}"/>
              </a:ext>
            </a:extLst>
          </p:cNvPr>
          <p:cNvSpPr/>
          <p:nvPr userDrawn="1"/>
        </p:nvSpPr>
        <p:spPr bwMode="invGray">
          <a:xfrm>
            <a:off x="-2" y="0"/>
            <a:ext cx="1219200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3" y="1414800"/>
            <a:ext cx="8207375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8208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17" name="Author | Department">
            <a:extLst>
              <a:ext uri="{FF2B5EF4-FFF2-40B4-BE49-F238E27FC236}">
                <a16:creationId xmlns:a16="http://schemas.microsoft.com/office/drawing/2014/main" id="{26DFA7DF-409A-4EF9-98B8-082D9F0DFFA2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18" name="Copyright">
            <a:extLst>
              <a:ext uri="{FF2B5EF4-FFF2-40B4-BE49-F238E27FC236}">
                <a16:creationId xmlns:a16="http://schemas.microsoft.com/office/drawing/2014/main" id="{FBB07F48-7C23-4EE9-98FE-9F1E3B2F0CF9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sp>
        <p:nvSpPr>
          <p:cNvPr id="19" name="Page">
            <a:extLst>
              <a:ext uri="{FF2B5EF4-FFF2-40B4-BE49-F238E27FC236}">
                <a16:creationId xmlns:a16="http://schemas.microsoft.com/office/drawing/2014/main" id="{729C0801-E71C-4366-8677-B076F4D6C490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‹#›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2" name="Date">
            <a:extLst>
              <a:ext uri="{FF2B5EF4-FFF2-40B4-BE49-F238E27FC236}">
                <a16:creationId xmlns:a16="http://schemas.microsoft.com/office/drawing/2014/main" id="{82BE5B3D-7992-492A-8060-97136D5B3973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YYYY-MM-DD</a:t>
            </a:r>
          </a:p>
        </p:txBody>
      </p:sp>
      <p:sp>
        <p:nvSpPr>
          <p:cNvPr id="14" name="License statement">
            <a:extLst>
              <a:ext uri="{FF2B5EF4-FFF2-40B4-BE49-F238E27FC236}">
                <a16:creationId xmlns:a16="http://schemas.microsoft.com/office/drawing/2014/main" id="{B7CADBCA-4DE1-404E-BF7C-ADF2A140AC0F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registered trademark licensed by Siemens AG.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487C015F-913C-48DD-99E5-F1AEE0B2AC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549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Index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">
            <a:extLst>
              <a:ext uri="{FF2B5EF4-FFF2-40B4-BE49-F238E27FC236}">
                <a16:creationId xmlns:a16="http://schemas.microsoft.com/office/drawing/2014/main" id="{F1C3F0AE-B730-4CA9-92F6-C1C6E95677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123" t="21730" r="42206" b="36603"/>
          <a:stretch/>
        </p:blipFill>
        <p:spPr bwMode="invGray">
          <a:xfrm>
            <a:off x="1360" y="425"/>
            <a:ext cx="12193200" cy="6858000"/>
          </a:xfrm>
          <a:prstGeom prst="rect">
            <a:avLst/>
          </a:prstGeom>
        </p:spPr>
      </p:pic>
      <p:sp>
        <p:nvSpPr>
          <p:cNvPr id="2" name="Table of contents">
            <a:extLst>
              <a:ext uri="{FF2B5EF4-FFF2-40B4-BE49-F238E27FC236}">
                <a16:creationId xmlns:a16="http://schemas.microsoft.com/office/drawing/2014/main" id="{989931F3-BF65-40DB-9BE0-80167D2EBF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Table of contents</a:t>
            </a:r>
          </a:p>
        </p:txBody>
      </p:sp>
      <p:sp>
        <p:nvSpPr>
          <p:cNvPr id="8" name="Table"/>
          <p:cNvSpPr>
            <a:spLocks noGrp="1"/>
          </p:cNvSpPr>
          <p:nvPr>
            <p:ph type="tbl" sz="quarter" idx="10" hasCustomPrompt="1"/>
          </p:nvPr>
        </p:nvSpPr>
        <p:spPr>
          <a:xfrm>
            <a:off x="627062" y="1522800"/>
            <a:ext cx="8208000" cy="4644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Table</a:t>
            </a:r>
          </a:p>
        </p:txBody>
      </p:sp>
      <p:sp>
        <p:nvSpPr>
          <p:cNvPr id="6" name="Author | Department">
            <a:extLst>
              <a:ext uri="{FF2B5EF4-FFF2-40B4-BE49-F238E27FC236}">
                <a16:creationId xmlns:a16="http://schemas.microsoft.com/office/drawing/2014/main" id="{F1D626C4-116E-471D-A183-678A72706E84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9" name="Copyright">
            <a:extLst>
              <a:ext uri="{FF2B5EF4-FFF2-40B4-BE49-F238E27FC236}">
                <a16:creationId xmlns:a16="http://schemas.microsoft.com/office/drawing/2014/main" id="{78B59CFA-AFE0-4473-A60A-D84A1A90AE48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sp>
        <p:nvSpPr>
          <p:cNvPr id="10" name="Page">
            <a:extLst>
              <a:ext uri="{FF2B5EF4-FFF2-40B4-BE49-F238E27FC236}">
                <a16:creationId xmlns:a16="http://schemas.microsoft.com/office/drawing/2014/main" id="{EFC6F67A-D89D-43AA-A5C1-18FB7E52FD1F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‹#›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4" name="Date">
            <a:extLst>
              <a:ext uri="{FF2B5EF4-FFF2-40B4-BE49-F238E27FC236}">
                <a16:creationId xmlns:a16="http://schemas.microsoft.com/office/drawing/2014/main" id="{F6C6E93D-807F-4E17-B486-DCE68B9A6AD6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YYYY-MM-DD</a:t>
            </a:r>
          </a:p>
        </p:txBody>
      </p:sp>
    </p:spTree>
    <p:extLst>
      <p:ext uri="{BB962C8B-B14F-4D97-AF65-F5344CB8AC3E}">
        <p14:creationId xmlns:p14="http://schemas.microsoft.com/office/powerpoint/2010/main" val="14008108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ble of contents">
            <a:extLst>
              <a:ext uri="{FF2B5EF4-FFF2-40B4-BE49-F238E27FC236}">
                <a16:creationId xmlns:a16="http://schemas.microsoft.com/office/drawing/2014/main" id="{C41ED7A8-59A7-4A1B-85AB-660A43EF3A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Table of contents</a:t>
            </a:r>
            <a:endParaRPr lang="en-US"/>
          </a:p>
        </p:txBody>
      </p:sp>
      <p:sp>
        <p:nvSpPr>
          <p:cNvPr id="4" name="Table"/>
          <p:cNvSpPr>
            <a:spLocks noGrp="1"/>
          </p:cNvSpPr>
          <p:nvPr>
            <p:ph type="tbl" sz="quarter" idx="10" hasCustomPrompt="1"/>
          </p:nvPr>
        </p:nvSpPr>
        <p:spPr>
          <a:xfrm>
            <a:off x="627062" y="1522800"/>
            <a:ext cx="8208000" cy="464457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Table</a:t>
            </a:r>
          </a:p>
        </p:txBody>
      </p:sp>
    </p:spTree>
    <p:extLst>
      <p:ext uri="{BB962C8B-B14F-4D97-AF65-F5344CB8AC3E}">
        <p14:creationId xmlns:p14="http://schemas.microsoft.com/office/powerpoint/2010/main" val="23767107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de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ble of contents">
            <a:extLst>
              <a:ext uri="{FF2B5EF4-FFF2-40B4-BE49-F238E27FC236}">
                <a16:creationId xmlns:a16="http://schemas.microsoft.com/office/drawing/2014/main" id="{C310531E-0CC7-4528-B1E6-9F819FD0E0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Table of contents</a:t>
            </a:r>
            <a:endParaRPr lang="en-US"/>
          </a:p>
        </p:txBody>
      </p:sp>
      <p:sp>
        <p:nvSpPr>
          <p:cNvPr id="4" name="Chapter 1">
            <a:extLst>
              <a:ext uri="{FF2B5EF4-FFF2-40B4-BE49-F238E27FC236}">
                <a16:creationId xmlns:a16="http://schemas.microsoft.com/office/drawing/2014/main" id="{3EF4C540-3305-446C-B3A6-5230FE8E1E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063" y="1703388"/>
            <a:ext cx="2160000" cy="2016000"/>
          </a:xfrm>
        </p:spPr>
        <p:txBody>
          <a:bodyPr lIns="180000" tIns="108000"/>
          <a:lstStyle>
            <a:lvl1pPr>
              <a:lnSpc>
                <a:spcPct val="90000"/>
              </a:lnSpc>
              <a:spcAft>
                <a:spcPts val="1500"/>
              </a:spcAft>
              <a:defRPr sz="7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None/>
              <a:defRPr b="1"/>
            </a:lvl2pPr>
            <a:lvl3pPr marL="0" indent="0">
              <a:buNone/>
              <a:defRPr/>
            </a:lvl3pPr>
          </a:lstStyle>
          <a:p>
            <a:pPr lvl="0"/>
            <a:r>
              <a:rPr lang="en-US" noProof="0"/>
              <a:t>No.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Topic</a:t>
            </a:r>
          </a:p>
        </p:txBody>
      </p:sp>
      <p:sp>
        <p:nvSpPr>
          <p:cNvPr id="14" name="Chapter 2">
            <a:extLst>
              <a:ext uri="{FF2B5EF4-FFF2-40B4-BE49-F238E27FC236}">
                <a16:creationId xmlns:a16="http://schemas.microsoft.com/office/drawing/2014/main" id="{F65B1E50-0024-482D-BD5A-7064672F6A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930732" y="1703388"/>
            <a:ext cx="2160000" cy="2016000"/>
          </a:xfrm>
        </p:spPr>
        <p:txBody>
          <a:bodyPr lIns="180000" tIns="108000"/>
          <a:lstStyle>
            <a:lvl1pPr>
              <a:lnSpc>
                <a:spcPct val="90000"/>
              </a:lnSpc>
              <a:spcAft>
                <a:spcPts val="1500"/>
              </a:spcAft>
              <a:defRPr sz="7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None/>
              <a:defRPr b="1"/>
            </a:lvl2pPr>
            <a:lvl3pPr marL="0" indent="0">
              <a:buNone/>
              <a:defRPr/>
            </a:lvl3pPr>
          </a:lstStyle>
          <a:p>
            <a:pPr lvl="0"/>
            <a:r>
              <a:rPr lang="en-US" noProof="0"/>
              <a:t>No.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Topic</a:t>
            </a:r>
          </a:p>
        </p:txBody>
      </p:sp>
      <p:sp>
        <p:nvSpPr>
          <p:cNvPr id="15" name="Chapter 3">
            <a:extLst>
              <a:ext uri="{FF2B5EF4-FFF2-40B4-BE49-F238E27FC236}">
                <a16:creationId xmlns:a16="http://schemas.microsoft.com/office/drawing/2014/main" id="{8AC85E50-79A3-4CC2-85A0-1E361742F5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4400" y="1703388"/>
            <a:ext cx="2160000" cy="2016000"/>
          </a:xfrm>
        </p:spPr>
        <p:txBody>
          <a:bodyPr lIns="180000" tIns="108000"/>
          <a:lstStyle>
            <a:lvl1pPr>
              <a:lnSpc>
                <a:spcPct val="90000"/>
              </a:lnSpc>
              <a:spcAft>
                <a:spcPts val="1500"/>
              </a:spcAft>
              <a:defRPr sz="7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None/>
              <a:defRPr b="1"/>
            </a:lvl2pPr>
            <a:lvl3pPr marL="0" indent="0">
              <a:buNone/>
              <a:defRPr/>
            </a:lvl3pPr>
          </a:lstStyle>
          <a:p>
            <a:pPr lvl="0"/>
            <a:r>
              <a:rPr lang="en-US" noProof="0"/>
              <a:t>No.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Topic</a:t>
            </a:r>
          </a:p>
        </p:txBody>
      </p:sp>
      <p:sp>
        <p:nvSpPr>
          <p:cNvPr id="16" name="Chapter 4">
            <a:extLst>
              <a:ext uri="{FF2B5EF4-FFF2-40B4-BE49-F238E27FC236}">
                <a16:creationId xmlns:a16="http://schemas.microsoft.com/office/drawing/2014/main" id="{6AEF1AD1-4DDB-4DBA-8C94-A0DA12F1A03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063" y="3862388"/>
            <a:ext cx="2160000" cy="2016000"/>
          </a:xfrm>
        </p:spPr>
        <p:txBody>
          <a:bodyPr lIns="180000" tIns="108000"/>
          <a:lstStyle>
            <a:lvl1pPr>
              <a:lnSpc>
                <a:spcPct val="90000"/>
              </a:lnSpc>
              <a:spcAft>
                <a:spcPts val="1500"/>
              </a:spcAft>
              <a:defRPr sz="7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None/>
              <a:defRPr b="1"/>
            </a:lvl2pPr>
            <a:lvl3pPr marL="0" indent="0">
              <a:buNone/>
              <a:defRPr/>
            </a:lvl3pPr>
          </a:lstStyle>
          <a:p>
            <a:pPr lvl="0"/>
            <a:r>
              <a:rPr lang="en-US" noProof="0"/>
              <a:t>No.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Topic</a:t>
            </a:r>
          </a:p>
        </p:txBody>
      </p:sp>
      <p:sp>
        <p:nvSpPr>
          <p:cNvPr id="17" name="Chapter 5">
            <a:extLst>
              <a:ext uri="{FF2B5EF4-FFF2-40B4-BE49-F238E27FC236}">
                <a16:creationId xmlns:a16="http://schemas.microsoft.com/office/drawing/2014/main" id="{018C79BC-8598-41F5-B6E1-0DB86A5FC94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30732" y="3862388"/>
            <a:ext cx="2160000" cy="2016000"/>
          </a:xfrm>
        </p:spPr>
        <p:txBody>
          <a:bodyPr lIns="180000" tIns="108000"/>
          <a:lstStyle>
            <a:lvl1pPr>
              <a:lnSpc>
                <a:spcPct val="90000"/>
              </a:lnSpc>
              <a:spcAft>
                <a:spcPts val="1500"/>
              </a:spcAft>
              <a:defRPr sz="7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None/>
              <a:defRPr b="1"/>
            </a:lvl2pPr>
            <a:lvl3pPr marL="0" indent="0">
              <a:buNone/>
              <a:defRPr/>
            </a:lvl3pPr>
          </a:lstStyle>
          <a:p>
            <a:pPr lvl="0"/>
            <a:r>
              <a:rPr lang="en-US" noProof="0"/>
              <a:t>No.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Topic</a:t>
            </a:r>
          </a:p>
        </p:txBody>
      </p:sp>
      <p:sp>
        <p:nvSpPr>
          <p:cNvPr id="18" name="Chapter 6">
            <a:extLst>
              <a:ext uri="{FF2B5EF4-FFF2-40B4-BE49-F238E27FC236}">
                <a16:creationId xmlns:a16="http://schemas.microsoft.com/office/drawing/2014/main" id="{92BB5C0A-7CAC-4620-92E5-253BEFF2D66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34400" y="3862388"/>
            <a:ext cx="2160000" cy="2016000"/>
          </a:xfrm>
        </p:spPr>
        <p:txBody>
          <a:bodyPr lIns="180000" tIns="108000"/>
          <a:lstStyle>
            <a:lvl1pPr>
              <a:lnSpc>
                <a:spcPct val="90000"/>
              </a:lnSpc>
              <a:spcAft>
                <a:spcPts val="1500"/>
              </a:spcAft>
              <a:defRPr sz="7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None/>
              <a:defRPr b="1"/>
            </a:lvl2pPr>
            <a:lvl3pPr marL="0" indent="0">
              <a:buNone/>
              <a:defRPr/>
            </a:lvl3pPr>
          </a:lstStyle>
          <a:p>
            <a:pPr lvl="0"/>
            <a:r>
              <a:rPr lang="en-US" noProof="0"/>
              <a:t>No.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374309443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F0A4C4D-EAF6-4487-9B40-402A18318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551760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color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0A44E71F-B859-4008-8A5B-83A328EBFCDD}"/>
              </a:ext>
            </a:extLst>
          </p:cNvPr>
          <p:cNvSpPr/>
          <p:nvPr userDrawn="1"/>
        </p:nvSpPr>
        <p:spPr>
          <a:xfrm>
            <a:off x="0" y="1414800"/>
            <a:ext cx="12191999" cy="47529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ED8BA2A0-402B-4423-B445-CE1431A1C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37109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ckground">
            <a:extLst>
              <a:ext uri="{FF2B5EF4-FFF2-40B4-BE49-F238E27FC236}">
                <a16:creationId xmlns:a16="http://schemas.microsoft.com/office/drawing/2014/main" id="{A6102796-3A6D-4504-AE4D-6DAD764461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414800"/>
            <a:ext cx="12191999" cy="4752975"/>
          </a:xfrm>
        </p:spPr>
        <p:txBody>
          <a:bodyPr lIns="626400" tIns="252000" rIns="144000" bIns="252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C7ACECF9-920E-4760-B49D-8F2920649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2777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47" Type="http://schemas.openxmlformats.org/officeDocument/2006/relationships/image" Target="../media/image2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ags" Target="../tags/tag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emf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9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62.xml"/><Relationship Id="rId34" Type="http://schemas.openxmlformats.org/officeDocument/2006/relationships/slideLayout" Target="../slideLayouts/slideLayout75.xml"/><Relationship Id="rId42" Type="http://schemas.openxmlformats.org/officeDocument/2006/relationships/tags" Target="../tags/tag5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70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32" Type="http://schemas.openxmlformats.org/officeDocument/2006/relationships/slideLayout" Target="../slideLayouts/slideLayout73.xml"/><Relationship Id="rId37" Type="http://schemas.openxmlformats.org/officeDocument/2006/relationships/slideLayout" Target="../slideLayouts/slideLayout78.xml"/><Relationship Id="rId40" Type="http://schemas.openxmlformats.org/officeDocument/2006/relationships/slideLayout" Target="../slideLayouts/slideLayout81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36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31" Type="http://schemas.openxmlformats.org/officeDocument/2006/relationships/slideLayout" Target="../slideLayouts/slideLayout72.xml"/><Relationship Id="rId44" Type="http://schemas.openxmlformats.org/officeDocument/2006/relationships/image" Target="../media/image14.emf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71.xml"/><Relationship Id="rId35" Type="http://schemas.openxmlformats.org/officeDocument/2006/relationships/slideLayout" Target="../slideLayouts/slideLayout76.xml"/><Relationship Id="rId43" Type="http://schemas.openxmlformats.org/officeDocument/2006/relationships/oleObject" Target="../embeddings/oleObject2.bin"/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33" Type="http://schemas.openxmlformats.org/officeDocument/2006/relationships/slideLayout" Target="../slideLayouts/slideLayout74.xml"/><Relationship Id="rId38" Type="http://schemas.openxmlformats.org/officeDocument/2006/relationships/slideLayout" Target="../slideLayouts/slideLayout7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26" Type="http://schemas.openxmlformats.org/officeDocument/2006/relationships/slideLayout" Target="../slideLayouts/slideLayout107.xml"/><Relationship Id="rId39" Type="http://schemas.openxmlformats.org/officeDocument/2006/relationships/slideLayout" Target="../slideLayouts/slideLayout120.xml"/><Relationship Id="rId21" Type="http://schemas.openxmlformats.org/officeDocument/2006/relationships/slideLayout" Target="../slideLayouts/slideLayout102.xml"/><Relationship Id="rId34" Type="http://schemas.openxmlformats.org/officeDocument/2006/relationships/slideLayout" Target="../slideLayouts/slideLayout115.xml"/><Relationship Id="rId42" Type="http://schemas.openxmlformats.org/officeDocument/2006/relationships/slideLayout" Target="../slideLayouts/slideLayout123.xml"/><Relationship Id="rId47" Type="http://schemas.openxmlformats.org/officeDocument/2006/relationships/tags" Target="../tags/tag7.xml"/><Relationship Id="rId50" Type="http://schemas.openxmlformats.org/officeDocument/2006/relationships/image" Target="../media/image2.emf"/><Relationship Id="rId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9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92.xml"/><Relationship Id="rId24" Type="http://schemas.openxmlformats.org/officeDocument/2006/relationships/slideLayout" Target="../slideLayouts/slideLayout105.xml"/><Relationship Id="rId32" Type="http://schemas.openxmlformats.org/officeDocument/2006/relationships/slideLayout" Target="../slideLayouts/slideLayout113.xml"/><Relationship Id="rId37" Type="http://schemas.openxmlformats.org/officeDocument/2006/relationships/slideLayout" Target="../slideLayouts/slideLayout118.xml"/><Relationship Id="rId40" Type="http://schemas.openxmlformats.org/officeDocument/2006/relationships/slideLayout" Target="../slideLayouts/slideLayout121.xml"/><Relationship Id="rId45" Type="http://schemas.openxmlformats.org/officeDocument/2006/relationships/theme" Target="../theme/theme3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23" Type="http://schemas.openxmlformats.org/officeDocument/2006/relationships/slideLayout" Target="../slideLayouts/slideLayout104.xml"/><Relationship Id="rId28" Type="http://schemas.openxmlformats.org/officeDocument/2006/relationships/slideLayout" Target="../slideLayouts/slideLayout109.xml"/><Relationship Id="rId36" Type="http://schemas.openxmlformats.org/officeDocument/2006/relationships/slideLayout" Target="../slideLayouts/slideLayout117.xml"/><Relationship Id="rId49" Type="http://schemas.openxmlformats.org/officeDocument/2006/relationships/image" Target="../media/image1.emf"/><Relationship Id="rId10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100.xml"/><Relationship Id="rId31" Type="http://schemas.openxmlformats.org/officeDocument/2006/relationships/slideLayout" Target="../slideLayouts/slideLayout112.xml"/><Relationship Id="rId44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103.xml"/><Relationship Id="rId27" Type="http://schemas.openxmlformats.org/officeDocument/2006/relationships/slideLayout" Target="../slideLayouts/slideLayout108.xml"/><Relationship Id="rId30" Type="http://schemas.openxmlformats.org/officeDocument/2006/relationships/slideLayout" Target="../slideLayouts/slideLayout111.xml"/><Relationship Id="rId35" Type="http://schemas.openxmlformats.org/officeDocument/2006/relationships/slideLayout" Target="../slideLayouts/slideLayout116.xml"/><Relationship Id="rId43" Type="http://schemas.openxmlformats.org/officeDocument/2006/relationships/slideLayout" Target="../slideLayouts/slideLayout124.xml"/><Relationship Id="rId48" Type="http://schemas.openxmlformats.org/officeDocument/2006/relationships/oleObject" Target="../embeddings/oleObject1.bin"/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5" Type="http://schemas.openxmlformats.org/officeDocument/2006/relationships/slideLayout" Target="../slideLayouts/slideLayout106.xml"/><Relationship Id="rId33" Type="http://schemas.openxmlformats.org/officeDocument/2006/relationships/slideLayout" Target="../slideLayouts/slideLayout114.xml"/><Relationship Id="rId38" Type="http://schemas.openxmlformats.org/officeDocument/2006/relationships/slideLayout" Target="../slideLayouts/slideLayout119.xml"/><Relationship Id="rId46" Type="http://schemas.openxmlformats.org/officeDocument/2006/relationships/tags" Target="../tags/tag6.xml"/><Relationship Id="rId20" Type="http://schemas.openxmlformats.org/officeDocument/2006/relationships/slideLayout" Target="../slideLayouts/slideLayout101.xml"/><Relationship Id="rId41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A4D66D63-BDBE-4EE6-841E-6072D3B63FB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3"/>
            </p:custDataLst>
            <p:extLst>
              <p:ext uri="{D42A27DB-BD31-4B8C-83A1-F6EECF244321}">
                <p14:modId xmlns:p14="http://schemas.microsoft.com/office/powerpoint/2010/main" val="5882839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5" imgW="306" imgH="308" progId="TCLayout.ActiveDocument.1">
                  <p:embed/>
                </p:oleObj>
              </mc:Choice>
              <mc:Fallback>
                <p:oleObj name="think-cell Slide" r:id="rId45" imgW="306" imgH="308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A4D66D63-BDBE-4EE6-841E-6072D3B63F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0EE7E42-7EB2-4920-89D2-A3B425CFC1E7}"/>
              </a:ext>
            </a:extLst>
          </p:cNvPr>
          <p:cNvSpPr/>
          <p:nvPr userDrawn="1">
            <p:custDataLst>
              <p:tags r:id="rId4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DF6C5D22-2D05-436C-B3FF-684C0326B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9659938" cy="1414800"/>
          </a:xfrm>
          <a:prstGeom prst="rect">
            <a:avLst/>
          </a:prstGeom>
        </p:spPr>
        <p:txBody>
          <a:bodyPr vert="horz" lIns="626400" tIns="378000" rIns="0" bIns="0" rtlCol="0" anchor="t" anchorCtr="0">
            <a:no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3E46A9A-BF3F-41A6-ABFA-1F80C067E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063" y="1414800"/>
            <a:ext cx="8207375" cy="4752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pyright">
            <a:extLst>
              <a:ext uri="{FF2B5EF4-FFF2-40B4-BE49-F238E27FC236}">
                <a16:creationId xmlns:a16="http://schemas.microsoft.com/office/drawing/2014/main" id="{C256CC5F-2E32-487E-8F3C-5F626C2236B3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Confidential</a:t>
            </a:r>
            <a:r>
              <a:rPr lang="en-US" sz="1000" b="0" noProof="0"/>
              <a:t> © Siemens Energy, 2024</a:t>
            </a:r>
          </a:p>
        </p:txBody>
      </p:sp>
      <p:sp>
        <p:nvSpPr>
          <p:cNvPr id="16" name="Page">
            <a:extLst>
              <a:ext uri="{FF2B5EF4-FFF2-40B4-BE49-F238E27FC236}">
                <a16:creationId xmlns:a16="http://schemas.microsoft.com/office/drawing/2014/main" id="{ADCE6DE1-D72A-4960-AD36-50AAB9FC6372}"/>
              </a:ext>
            </a:extLst>
          </p:cNvPr>
          <p:cNvSpPr txBox="1"/>
          <p:nvPr userDrawn="1"/>
        </p:nvSpPr>
        <p:spPr>
          <a:xfrm>
            <a:off x="11714162" y="6356632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/>
              <a:t>‹#›</a:t>
            </a:fld>
            <a:endParaRPr lang="en-US" sz="1000" b="1" noProof="0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8A17B012-6CBD-7495-5632-CF994DAB2E0B}"/>
              </a:ext>
            </a:extLst>
          </p:cNvPr>
          <p:cNvPicPr>
            <a:picLocks noChangeAspect="1"/>
          </p:cNvPicPr>
          <p:nvPr userDrawn="1"/>
        </p:nvPicPr>
        <p:blipFill>
          <a:blip r:embed="rId47"/>
          <a:srcRect/>
          <a:stretch/>
        </p:blipFill>
        <p:spPr bwMode="black">
          <a:xfrm>
            <a:off x="10274163" y="468926"/>
            <a:ext cx="1439999" cy="496808"/>
          </a:xfrm>
          <a:prstGeom prst="rect">
            <a:avLst/>
          </a:prstGeom>
        </p:spPr>
      </p:pic>
      <p:sp>
        <p:nvSpPr>
          <p:cNvPr id="9" name="License statement">
            <a:extLst>
              <a:ext uri="{FF2B5EF4-FFF2-40B4-BE49-F238E27FC236}">
                <a16:creationId xmlns:a16="http://schemas.microsoft.com/office/drawing/2014/main" id="{A2088C0A-DED8-B634-5525-F696084A83D2}"/>
              </a:ext>
            </a:extLst>
          </p:cNvPr>
          <p:cNvSpPr txBox="1"/>
          <p:nvPr userDrawn="1"/>
        </p:nvSpPr>
        <p:spPr>
          <a:xfrm>
            <a:off x="627063" y="6526800"/>
            <a:ext cx="5468936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</p:spTree>
    <p:extLst>
      <p:ext uri="{BB962C8B-B14F-4D97-AF65-F5344CB8AC3E}">
        <p14:creationId xmlns:p14="http://schemas.microsoft.com/office/powerpoint/2010/main" val="1061007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5">
          <p15:clr>
            <a:srgbClr val="009999"/>
          </p15:clr>
        </p15:guide>
        <p15:guide id="2" pos="2662">
          <p15:clr>
            <a:srgbClr val="009999"/>
          </p15:clr>
        </p15:guide>
        <p15:guide id="3" pos="3842">
          <p15:clr>
            <a:srgbClr val="009999"/>
          </p15:clr>
        </p15:guide>
        <p15:guide id="4" pos="3932">
          <p15:clr>
            <a:srgbClr val="009999"/>
          </p15:clr>
        </p15:guide>
        <p15:guide id="5" pos="5565">
          <p15:clr>
            <a:srgbClr val="009999"/>
          </p15:clr>
        </p15:guide>
        <p15:guide id="6" pos="6087">
          <p15:clr>
            <a:srgbClr val="009999"/>
          </p15:clr>
        </p15:guide>
        <p15:guide id="7" pos="7379">
          <p15:clr>
            <a:srgbClr val="009999"/>
          </p15:clr>
        </p15:guide>
        <p15:guide id="9" orient="horz" pos="891">
          <p15:clr>
            <a:srgbClr val="009999"/>
          </p15:clr>
        </p15:guide>
        <p15:guide id="10" orient="horz" pos="1073">
          <p15:clr>
            <a:srgbClr val="009999"/>
          </p15:clr>
        </p15:guide>
        <p15:guide id="11" orient="horz" pos="2343">
          <p15:clr>
            <a:srgbClr val="009999"/>
          </p15:clr>
        </p15:guide>
        <p15:guide id="12" orient="horz" pos="2433">
          <p15:clr>
            <a:srgbClr val="009999"/>
          </p15:clr>
        </p15:guide>
        <p15:guide id="13" orient="horz" pos="3703">
          <p15:clr>
            <a:srgbClr val="009999"/>
          </p15:clr>
        </p15:guide>
        <p15:guide id="14" orient="horz" pos="3885">
          <p15:clr>
            <a:srgbClr val="009999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BFA10A0D-23BB-B600-487A-56DC0EB07DA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2"/>
            </p:custDataLst>
            <p:extLst>
              <p:ext uri="{D42A27DB-BD31-4B8C-83A1-F6EECF244321}">
                <p14:modId xmlns:p14="http://schemas.microsoft.com/office/powerpoint/2010/main" val="14417778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3" imgW="532" imgH="530" progId="TCLayout.ActiveDocument.1">
                  <p:embed/>
                </p:oleObj>
              </mc:Choice>
              <mc:Fallback>
                <p:oleObj name="think-cell Slide" r:id="rId43" imgW="532" imgH="530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FA10A0D-23BB-B600-487A-56DC0EB07D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">
            <a:extLst>
              <a:ext uri="{FF2B5EF4-FFF2-40B4-BE49-F238E27FC236}">
                <a16:creationId xmlns:a16="http://schemas.microsoft.com/office/drawing/2014/main" id="{DF6C5D22-2D05-436C-B3FF-684C0326B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9659938" cy="1414800"/>
          </a:xfrm>
          <a:prstGeom prst="rect">
            <a:avLst/>
          </a:prstGeom>
        </p:spPr>
        <p:txBody>
          <a:bodyPr vert="horz" lIns="626400" tIns="37800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3E46A9A-BF3F-41A6-ABFA-1F80C067E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063" y="1414800"/>
            <a:ext cx="8207375" cy="4752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">
            <a:extLst>
              <a:ext uri="{FF2B5EF4-FFF2-40B4-BE49-F238E27FC236}">
                <a16:creationId xmlns:a16="http://schemas.microsoft.com/office/drawing/2014/main" id="{455CD075-4A70-4E32-A9A2-91B316A76D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26800"/>
            <a:ext cx="1692000" cy="331200"/>
          </a:xfrm>
          <a:prstGeom prst="rect">
            <a:avLst/>
          </a:prstGeom>
        </p:spPr>
        <p:txBody>
          <a:bodyPr vert="horz" lIns="626400" tIns="0" rIns="0" bIns="0" rtlCol="0" anchor="t" anchorCtr="0"/>
          <a:lstStyle>
            <a:lvl1pPr algn="l">
              <a:defRPr lang="en-US" sz="10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5" name="Footer">
            <a:extLst>
              <a:ext uri="{FF2B5EF4-FFF2-40B4-BE49-F238E27FC236}">
                <a16:creationId xmlns:a16="http://schemas.microsoft.com/office/drawing/2014/main" id="{3A3DCAD1-02F3-4066-A56E-088FFE2186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42400" y="6526800"/>
            <a:ext cx="5950800" cy="331200"/>
          </a:xfrm>
          <a:prstGeom prst="rect">
            <a:avLst/>
          </a:prstGeom>
        </p:spPr>
        <p:txBody>
          <a:bodyPr vert="horz" lIns="0" tIns="0" rIns="835200" bIns="0" rtlCol="0" anchor="t"/>
          <a:lstStyle>
            <a:lvl1pPr algn="r">
              <a:defRPr lang="en-US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F18B48C-AD01-4D10-ADDC-CBE83D3C91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4000" y="6526800"/>
            <a:ext cx="828000" cy="331200"/>
          </a:xfrm>
          <a:prstGeom prst="rect">
            <a:avLst/>
          </a:prstGeom>
        </p:spPr>
        <p:txBody>
          <a:bodyPr vert="horz" lIns="0" tIns="0" rIns="482400" bIns="0" rtlCol="0" anchor="t" anchorCtr="0"/>
          <a:lstStyle>
            <a:lvl1pPr algn="r">
              <a:defRPr lang="en-US" sz="10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5B0116A-0D09-4E99-8C69-B4C15A5D8A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4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  <p:sldLayoutId id="2147483739" r:id="rId23"/>
    <p:sldLayoutId id="2147483740" r:id="rId24"/>
    <p:sldLayoutId id="2147483741" r:id="rId25"/>
    <p:sldLayoutId id="2147483742" r:id="rId26"/>
    <p:sldLayoutId id="2147483743" r:id="rId27"/>
    <p:sldLayoutId id="2147483744" r:id="rId28"/>
    <p:sldLayoutId id="2147483745" r:id="rId29"/>
    <p:sldLayoutId id="2147483746" r:id="rId30"/>
    <p:sldLayoutId id="2147483747" r:id="rId31"/>
    <p:sldLayoutId id="2147483748" r:id="rId32"/>
    <p:sldLayoutId id="2147483749" r:id="rId33"/>
    <p:sldLayoutId id="2147483750" r:id="rId34"/>
    <p:sldLayoutId id="2147483751" r:id="rId35"/>
    <p:sldLayoutId id="2147483752" r:id="rId36"/>
    <p:sldLayoutId id="2147483753" r:id="rId37"/>
    <p:sldLayoutId id="2147483754" r:id="rId38"/>
    <p:sldLayoutId id="2147483755" r:id="rId39"/>
    <p:sldLayoutId id="2147483756" r:id="rId40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5">
          <p15:clr>
            <a:srgbClr val="009999"/>
          </p15:clr>
        </p15:guide>
        <p15:guide id="2" pos="2662">
          <p15:clr>
            <a:srgbClr val="009999"/>
          </p15:clr>
        </p15:guide>
        <p15:guide id="3" pos="3842">
          <p15:clr>
            <a:srgbClr val="009999"/>
          </p15:clr>
        </p15:guide>
        <p15:guide id="4" pos="3932">
          <p15:clr>
            <a:srgbClr val="009999"/>
          </p15:clr>
        </p15:guide>
        <p15:guide id="5" pos="5565">
          <p15:clr>
            <a:srgbClr val="009999"/>
          </p15:clr>
        </p15:guide>
        <p15:guide id="6" pos="6087">
          <p15:clr>
            <a:srgbClr val="009999"/>
          </p15:clr>
        </p15:guide>
        <p15:guide id="7" pos="7379">
          <p15:clr>
            <a:srgbClr val="009999"/>
          </p15:clr>
        </p15:guide>
        <p15:guide id="9" orient="horz" pos="891">
          <p15:clr>
            <a:srgbClr val="009999"/>
          </p15:clr>
        </p15:guide>
        <p15:guide id="10" orient="horz" pos="1073">
          <p15:clr>
            <a:srgbClr val="009999"/>
          </p15:clr>
        </p15:guide>
        <p15:guide id="11" orient="horz" pos="2343">
          <p15:clr>
            <a:srgbClr val="009999"/>
          </p15:clr>
        </p15:guide>
        <p15:guide id="12" orient="horz" pos="2433">
          <p15:clr>
            <a:srgbClr val="009999"/>
          </p15:clr>
        </p15:guide>
        <p15:guide id="13" orient="horz" pos="3703">
          <p15:clr>
            <a:srgbClr val="009999"/>
          </p15:clr>
        </p15:guide>
        <p15:guide id="14" orient="horz" pos="3885">
          <p15:clr>
            <a:srgbClr val="009999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A4D66D63-BDBE-4EE6-841E-6072D3B63FB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6"/>
            </p:custDataLst>
            <p:extLst>
              <p:ext uri="{D42A27DB-BD31-4B8C-83A1-F6EECF244321}">
                <p14:modId xmlns:p14="http://schemas.microsoft.com/office/powerpoint/2010/main" val="5882839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8" imgW="306" imgH="308" progId="TCLayout.ActiveDocument.1">
                  <p:embed/>
                </p:oleObj>
              </mc:Choice>
              <mc:Fallback>
                <p:oleObj name="think-cell Slide" r:id="rId48" imgW="306" imgH="308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A4D66D63-BDBE-4EE6-841E-6072D3B63F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0EE7E42-7EB2-4920-89D2-A3B425CFC1E7}"/>
              </a:ext>
            </a:extLst>
          </p:cNvPr>
          <p:cNvSpPr/>
          <p:nvPr userDrawn="1">
            <p:custDataLst>
              <p:tags r:id="rId4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DF6C5D22-2D05-436C-B3FF-684C0326B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9659938" cy="1414800"/>
          </a:xfrm>
          <a:prstGeom prst="rect">
            <a:avLst/>
          </a:prstGeom>
        </p:spPr>
        <p:txBody>
          <a:bodyPr vert="horz" lIns="626400" tIns="378000" rIns="0" bIns="0" rtlCol="0" anchor="t" anchorCtr="0">
            <a:no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3E46A9A-BF3F-41A6-ABFA-1F80C067E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063" y="1414800"/>
            <a:ext cx="8207375" cy="4752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pyright">
            <a:extLst>
              <a:ext uri="{FF2B5EF4-FFF2-40B4-BE49-F238E27FC236}">
                <a16:creationId xmlns:a16="http://schemas.microsoft.com/office/drawing/2014/main" id="{C256CC5F-2E32-487E-8F3C-5F626C2236B3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Confidential</a:t>
            </a:r>
            <a:r>
              <a:rPr lang="en-US" sz="1000" b="0" noProof="0"/>
              <a:t> © Siemens Energy, 2024</a:t>
            </a:r>
          </a:p>
        </p:txBody>
      </p:sp>
      <p:sp>
        <p:nvSpPr>
          <p:cNvPr id="16" name="Page">
            <a:extLst>
              <a:ext uri="{FF2B5EF4-FFF2-40B4-BE49-F238E27FC236}">
                <a16:creationId xmlns:a16="http://schemas.microsoft.com/office/drawing/2014/main" id="{ADCE6DE1-D72A-4960-AD36-50AAB9FC6372}"/>
              </a:ext>
            </a:extLst>
          </p:cNvPr>
          <p:cNvSpPr txBox="1"/>
          <p:nvPr userDrawn="1"/>
        </p:nvSpPr>
        <p:spPr>
          <a:xfrm>
            <a:off x="11714162" y="6356632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/>
              <a:t>‹#›</a:t>
            </a:fld>
            <a:endParaRPr lang="en-US" sz="1000" b="1" noProof="0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8A17B012-6CBD-7495-5632-CF994DAB2E0B}"/>
              </a:ext>
            </a:extLst>
          </p:cNvPr>
          <p:cNvPicPr>
            <a:picLocks noChangeAspect="1"/>
          </p:cNvPicPr>
          <p:nvPr userDrawn="1"/>
        </p:nvPicPr>
        <p:blipFill>
          <a:blip r:embed="rId50"/>
          <a:srcRect/>
          <a:stretch/>
        </p:blipFill>
        <p:spPr bwMode="black">
          <a:xfrm>
            <a:off x="10274163" y="468926"/>
            <a:ext cx="1439999" cy="496808"/>
          </a:xfrm>
          <a:prstGeom prst="rect">
            <a:avLst/>
          </a:prstGeom>
        </p:spPr>
      </p:pic>
      <p:sp>
        <p:nvSpPr>
          <p:cNvPr id="9" name="License statement">
            <a:extLst>
              <a:ext uri="{FF2B5EF4-FFF2-40B4-BE49-F238E27FC236}">
                <a16:creationId xmlns:a16="http://schemas.microsoft.com/office/drawing/2014/main" id="{A2088C0A-DED8-B634-5525-F696084A83D2}"/>
              </a:ext>
            </a:extLst>
          </p:cNvPr>
          <p:cNvSpPr txBox="1"/>
          <p:nvPr userDrawn="1"/>
        </p:nvSpPr>
        <p:spPr>
          <a:xfrm>
            <a:off x="627063" y="6526800"/>
            <a:ext cx="5468936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</p:spTree>
    <p:extLst>
      <p:ext uri="{BB962C8B-B14F-4D97-AF65-F5344CB8AC3E}">
        <p14:creationId xmlns:p14="http://schemas.microsoft.com/office/powerpoint/2010/main" val="1433471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  <p:sldLayoutId id="2147483778" r:id="rId21"/>
    <p:sldLayoutId id="2147483779" r:id="rId22"/>
    <p:sldLayoutId id="2147483780" r:id="rId23"/>
    <p:sldLayoutId id="2147483781" r:id="rId24"/>
    <p:sldLayoutId id="2147483782" r:id="rId25"/>
    <p:sldLayoutId id="2147483783" r:id="rId26"/>
    <p:sldLayoutId id="2147483784" r:id="rId27"/>
    <p:sldLayoutId id="2147483785" r:id="rId28"/>
    <p:sldLayoutId id="2147483786" r:id="rId29"/>
    <p:sldLayoutId id="2147483787" r:id="rId30"/>
    <p:sldLayoutId id="2147483788" r:id="rId31"/>
    <p:sldLayoutId id="2147483789" r:id="rId32"/>
    <p:sldLayoutId id="2147483790" r:id="rId33"/>
    <p:sldLayoutId id="2147483791" r:id="rId34"/>
    <p:sldLayoutId id="2147483792" r:id="rId35"/>
    <p:sldLayoutId id="2147483793" r:id="rId36"/>
    <p:sldLayoutId id="2147483794" r:id="rId37"/>
    <p:sldLayoutId id="2147483795" r:id="rId38"/>
    <p:sldLayoutId id="2147483796" r:id="rId39"/>
    <p:sldLayoutId id="2147483797" r:id="rId40"/>
    <p:sldLayoutId id="2147483798" r:id="rId41"/>
    <p:sldLayoutId id="2147483799" r:id="rId42"/>
    <p:sldLayoutId id="2147483800" r:id="rId43"/>
    <p:sldLayoutId id="2147483801" r:id="rId4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5">
          <p15:clr>
            <a:srgbClr val="009999"/>
          </p15:clr>
        </p15:guide>
        <p15:guide id="2" pos="2662">
          <p15:clr>
            <a:srgbClr val="009999"/>
          </p15:clr>
        </p15:guide>
        <p15:guide id="3" pos="3842">
          <p15:clr>
            <a:srgbClr val="009999"/>
          </p15:clr>
        </p15:guide>
        <p15:guide id="4" pos="3932">
          <p15:clr>
            <a:srgbClr val="009999"/>
          </p15:clr>
        </p15:guide>
        <p15:guide id="5" pos="5565">
          <p15:clr>
            <a:srgbClr val="009999"/>
          </p15:clr>
        </p15:guide>
        <p15:guide id="6" pos="6087">
          <p15:clr>
            <a:srgbClr val="009999"/>
          </p15:clr>
        </p15:guide>
        <p15:guide id="7" pos="7379">
          <p15:clr>
            <a:srgbClr val="009999"/>
          </p15:clr>
        </p15:guide>
        <p15:guide id="9" orient="horz" pos="891">
          <p15:clr>
            <a:srgbClr val="009999"/>
          </p15:clr>
        </p15:guide>
        <p15:guide id="10" orient="horz" pos="1073">
          <p15:clr>
            <a:srgbClr val="009999"/>
          </p15:clr>
        </p15:guide>
        <p15:guide id="11" orient="horz" pos="2343">
          <p15:clr>
            <a:srgbClr val="009999"/>
          </p15:clr>
        </p15:guide>
        <p15:guide id="12" orient="horz" pos="2433">
          <p15:clr>
            <a:srgbClr val="009999"/>
          </p15:clr>
        </p15:guide>
        <p15:guide id="13" orient="horz" pos="3703">
          <p15:clr>
            <a:srgbClr val="009999"/>
          </p15:clr>
        </p15:guide>
        <p15:guide id="14" orient="horz" pos="3885">
          <p15:clr>
            <a:srgbClr val="009999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3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slideLayout" Target="../slideLayouts/slideLayout19.xml"/><Relationship Id="rId7" Type="http://schemas.openxmlformats.org/officeDocument/2006/relationships/chart" Target="../charts/chart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11.xml"/><Relationship Id="rId9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slideLayout" Target="../slideLayouts/slideLayout19.xml"/><Relationship Id="rId7" Type="http://schemas.openxmlformats.org/officeDocument/2006/relationships/oleObject" Target="../embeddings/oleObject4.bin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19.jpe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hyperlink" Target="https://www.linkedin.com/in/marcinn2/" TargetMode="External"/><Relationship Id="rId4" Type="http://schemas.openxmlformats.org/officeDocument/2006/relationships/notesSlide" Target="../notesSlides/notesSlide1.xml"/><Relationship Id="rId9" Type="http://schemas.openxmlformats.org/officeDocument/2006/relationships/hyperlink" Target="mailto:marcin.nizinski@siemens-energy.co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3.jpe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4.jpe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5.jp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6.jpe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0.emf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4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5.jpe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6.x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8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24E050C2-6694-4C70-8542-1677B37D8B8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6" imgH="416" progId="TCLayout.ActiveDocument.1">
                  <p:embed/>
                </p:oleObj>
              </mc:Choice>
              <mc:Fallback>
                <p:oleObj name="think-cell Slide" r:id="rId4" imgW="416" imgH="4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24E050C2-6694-4C70-8542-1677B37D8B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6CD7A2A0-CFE2-4D4C-B6D7-95C9700F510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B2D5B2E-7589-47C9-B810-7C2661BEF8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061" y="906800"/>
            <a:ext cx="6864409" cy="3114000"/>
          </a:xfrm>
        </p:spPr>
        <p:txBody>
          <a:bodyPr vert="horz"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FFFFFF"/>
                </a:solidFill>
              </a:rPr>
              <a:t>The Real Challenge in Analytics: 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It’s Not the Technology, It’s the People</a:t>
            </a:r>
            <a:br>
              <a:rPr lang="en-US" sz="2800" dirty="0"/>
            </a:br>
            <a:endParaRPr lang="en-US" sz="28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5291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4EDB2-BDFD-290C-AEBD-A97A413D1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utting Life’s Puzzle Pieces Together | by InItWithLauren | Medium">
            <a:extLst>
              <a:ext uri="{FF2B5EF4-FFF2-40B4-BE49-F238E27FC236}">
                <a16:creationId xmlns:a16="http://schemas.microsoft.com/office/drawing/2014/main" id="{E8FD3332-F670-6C7D-60F0-A1A91D67D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" y="-11131"/>
            <a:ext cx="12246425" cy="686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2E523CF-1E2C-2614-C229-4B932C799790}"/>
              </a:ext>
            </a:extLst>
          </p:cNvPr>
          <p:cNvSpPr txBox="1">
            <a:spLocks/>
          </p:cNvSpPr>
          <p:nvPr/>
        </p:nvSpPr>
        <p:spPr>
          <a:xfrm>
            <a:off x="682908" y="4683771"/>
            <a:ext cx="3426105" cy="1563918"/>
          </a:xfrm>
          <a:prstGeom prst="rect">
            <a:avLst/>
          </a:prstGeom>
          <a:noFill/>
          <a:effectLst/>
        </p:spPr>
        <p:txBody>
          <a:bodyPr vert="horz" wrap="none" lIns="0" tIns="45720" rIns="91440" bIns="45720" rtlCol="0" anchor="t" anchorCtr="0">
            <a:noAutofit/>
          </a:bodyPr>
          <a:lstStyle>
            <a:lvl1pPr algn="l" defTabSz="96771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0" kern="120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</a:lstStyle>
          <a:p>
            <a:pPr marL="0" marR="0" lvl="0" indent="0" defTabSz="9677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n-cs"/>
              </a:rPr>
              <a:t>Relevant </a:t>
            </a:r>
            <a:endParaRPr kumimoji="0" lang="sv-SE" sz="5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467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D6744-E651-FDE4-AF2D-D8888BDFF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Fall Protection Equipment Market worth $4.47 billion by 2030,">
            <a:extLst>
              <a:ext uri="{FF2B5EF4-FFF2-40B4-BE49-F238E27FC236}">
                <a16:creationId xmlns:a16="http://schemas.microsoft.com/office/drawing/2014/main" id="{B75F179C-DA9B-A334-8EAF-9BF497B8A8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/>
          <a:stretch/>
        </p:blipFill>
        <p:spPr bwMode="auto">
          <a:xfrm>
            <a:off x="-1" y="0"/>
            <a:ext cx="121977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8B3E1676-F864-6FEE-1CFB-B8A5499487A0}"/>
              </a:ext>
            </a:extLst>
          </p:cNvPr>
          <p:cNvSpPr txBox="1">
            <a:spLocks/>
          </p:cNvSpPr>
          <p:nvPr/>
        </p:nvSpPr>
        <p:spPr>
          <a:xfrm>
            <a:off x="682908" y="4683771"/>
            <a:ext cx="3993264" cy="158970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45720" rIns="91440" bIns="45720" rtlCol="0" anchor="t" anchorCtr="0">
            <a:noAutofit/>
          </a:bodyPr>
          <a:lstStyle>
            <a:lvl1pPr algn="l" defTabSz="96771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0" kern="120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</a:lstStyle>
          <a:p>
            <a:pPr marL="0" marR="0" lvl="0" indent="0" defTabSz="9677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n-cs"/>
              </a:rPr>
              <a:t>Reliable </a:t>
            </a:r>
            <a:endParaRPr kumimoji="0" lang="sv-SE" sz="5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250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003CA-39D8-360E-E3E5-C58FEF265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Effective Inside Sales Email Templates to Try - INK">
            <a:extLst>
              <a:ext uri="{FF2B5EF4-FFF2-40B4-BE49-F238E27FC236}">
                <a16:creationId xmlns:a16="http://schemas.microsoft.com/office/drawing/2014/main" id="{F09D9B89-2898-1546-FB8D-78FED0A07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itle 6">
            <a:extLst>
              <a:ext uri="{FF2B5EF4-FFF2-40B4-BE49-F238E27FC236}">
                <a16:creationId xmlns:a16="http://schemas.microsoft.com/office/drawing/2014/main" id="{59811BA7-0390-CF53-D44A-64D7D9AA1CC0}"/>
              </a:ext>
            </a:extLst>
          </p:cNvPr>
          <p:cNvSpPr txBox="1">
            <a:spLocks/>
          </p:cNvSpPr>
          <p:nvPr/>
        </p:nvSpPr>
        <p:spPr>
          <a:xfrm>
            <a:off x="682908" y="4683771"/>
            <a:ext cx="3993264" cy="158970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45720" rIns="91440" bIns="45720" rtlCol="0" anchor="t" anchorCtr="0">
            <a:noAutofit/>
          </a:bodyPr>
          <a:lstStyle>
            <a:lvl1pPr algn="l" defTabSz="96771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0" kern="120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</a:lstStyle>
          <a:p>
            <a:pPr marL="0" marR="0" lvl="0" indent="0" defTabSz="9677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n-cs"/>
              </a:rPr>
              <a:t>Responsive </a:t>
            </a:r>
            <a:endParaRPr kumimoji="0" lang="sv-SE" sz="5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269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65856-4549-DB90-B3DF-B4B49572F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graphic with dots and lines&#10;&#10;Description automatically generated">
            <a:extLst>
              <a:ext uri="{FF2B5EF4-FFF2-40B4-BE49-F238E27FC236}">
                <a16:creationId xmlns:a16="http://schemas.microsoft.com/office/drawing/2014/main" id="{CA0FA275-E855-A004-CE05-99E48110C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A22D6001-43E2-8F10-55D1-6707EA808FD8}"/>
              </a:ext>
            </a:extLst>
          </p:cNvPr>
          <p:cNvSpPr txBox="1">
            <a:spLocks/>
          </p:cNvSpPr>
          <p:nvPr/>
        </p:nvSpPr>
        <p:spPr>
          <a:xfrm>
            <a:off x="898968" y="4623807"/>
            <a:ext cx="5113906" cy="15553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45720" rIns="91440" bIns="45720" rtlCol="0" anchor="t" anchorCtr="0">
            <a:noAutofit/>
          </a:bodyPr>
          <a:lstStyle>
            <a:lvl1pPr algn="l" defTabSz="96771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0" kern="120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</a:lstStyle>
          <a:p>
            <a:pPr marL="0" marR="0" lvl="0" indent="0" defTabSz="9677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n-cs"/>
              </a:rPr>
              <a:t>Competency Development</a:t>
            </a:r>
          </a:p>
          <a:p>
            <a:pPr marL="0" marR="0" lvl="0" indent="0" defTabSz="9677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In Data Analytics Team</a:t>
            </a:r>
          </a:p>
        </p:txBody>
      </p:sp>
    </p:spTree>
    <p:extLst>
      <p:ext uri="{BB962C8B-B14F-4D97-AF65-F5344CB8AC3E}">
        <p14:creationId xmlns:p14="http://schemas.microsoft.com/office/powerpoint/2010/main" val="3340679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4E828-AC63-82F7-C8AE-F683E46CA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ictorinox Swiss champ army knife">
            <a:extLst>
              <a:ext uri="{FF2B5EF4-FFF2-40B4-BE49-F238E27FC236}">
                <a16:creationId xmlns:a16="http://schemas.microsoft.com/office/drawing/2014/main" id="{57B55F98-3554-ABEE-DC8B-8AC28DBBF3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6" b="12098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itle 6">
            <a:extLst>
              <a:ext uri="{FF2B5EF4-FFF2-40B4-BE49-F238E27FC236}">
                <a16:creationId xmlns:a16="http://schemas.microsoft.com/office/drawing/2014/main" id="{E689BD25-F742-E14B-71CA-0324D2ECA53B}"/>
              </a:ext>
            </a:extLst>
          </p:cNvPr>
          <p:cNvSpPr txBox="1">
            <a:spLocks/>
          </p:cNvSpPr>
          <p:nvPr/>
        </p:nvSpPr>
        <p:spPr>
          <a:xfrm>
            <a:off x="1" y="4313382"/>
            <a:ext cx="3728620" cy="2189019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wrap="none" lIns="0" tIns="45720" rIns="91440" bIns="45720" rtlCol="0" anchor="t" anchorCtr="0">
            <a:noAutofit/>
          </a:bodyPr>
          <a:lstStyle>
            <a:lvl1pPr algn="l" defTabSz="96771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0" kern="120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</a:lstStyle>
          <a:p>
            <a:pPr marL="0" marR="0" lvl="0" indent="0" algn="r" defTabSz="9677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n-cs"/>
              </a:rPr>
              <a:t>“Versatility is the </a:t>
            </a:r>
          </a:p>
          <a:p>
            <a:pPr marL="0" marR="0" lvl="0" indent="0" algn="r" defTabSz="9677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n-cs"/>
              </a:rPr>
              <a:t>Key Competency </a:t>
            </a:r>
          </a:p>
          <a:p>
            <a:pPr marL="0" marR="0" lvl="0" indent="0" algn="r" defTabSz="9677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n-cs"/>
              </a:rPr>
              <a:t>of the Future” </a:t>
            </a:r>
            <a:endParaRPr kumimoji="0" lang="sv-SE" sz="4400" b="0" i="0" u="none" strike="noStrike" kern="1200" cap="none" spc="0" normalizeH="0" baseline="0" noProof="0" dirty="0">
              <a:ln>
                <a:noFill/>
              </a:ln>
              <a:solidFill>
                <a:srgbClr val="1B1534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117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4753D-081D-95D9-6605-AB90402BC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5366B18A-DD90-3826-8834-42F902E06FA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30" imgH="531" progId="TCLayout.ActiveDocument.1">
                  <p:embed/>
                </p:oleObj>
              </mc:Choice>
              <mc:Fallback>
                <p:oleObj name="think-cell Slide" r:id="rId5" imgW="530" imgH="53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5366B18A-DD90-3826-8834-42F902E06F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1C2211E2-011E-B3EF-4D01-397FBEE6349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1B153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A355F595-8FDE-771F-38B6-AF15B54C6007}"/>
              </a:ext>
            </a:extLst>
          </p:cNvPr>
          <p:cNvSpPr/>
          <p:nvPr/>
        </p:nvSpPr>
        <p:spPr>
          <a:xfrm>
            <a:off x="28881" y="1404025"/>
            <a:ext cx="2957418" cy="2855898"/>
          </a:xfrm>
          <a:prstGeom prst="flowChartConnector">
            <a:avLst/>
          </a:prstGeom>
          <a:solidFill>
            <a:srgbClr val="4D217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6A780431-C7D4-CE1C-AB09-42D0B2A46E7F}"/>
              </a:ext>
            </a:extLst>
          </p:cNvPr>
          <p:cNvSpPr/>
          <p:nvPr/>
        </p:nvSpPr>
        <p:spPr>
          <a:xfrm>
            <a:off x="5246082" y="1971207"/>
            <a:ext cx="1793740" cy="1732166"/>
          </a:xfrm>
          <a:prstGeom prst="flowChartConnector">
            <a:avLst/>
          </a:prstGeom>
          <a:solidFill>
            <a:srgbClr val="AF9E9C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484BDBCD-5A03-0ACA-E661-A761703A2346}"/>
              </a:ext>
            </a:extLst>
          </p:cNvPr>
          <p:cNvSpPr/>
          <p:nvPr/>
        </p:nvSpPr>
        <p:spPr>
          <a:xfrm>
            <a:off x="9899235" y="2041406"/>
            <a:ext cx="1648354" cy="1591770"/>
          </a:xfrm>
          <a:prstGeom prst="flowChartConnector">
            <a:avLst/>
          </a:prstGeom>
          <a:solidFill>
            <a:schemeClr val="accent6">
              <a:lumMod val="75000"/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08EEA027-89B8-B9C5-AF43-F1A702CA56BB}"/>
              </a:ext>
            </a:extLst>
          </p:cNvPr>
          <p:cNvSpPr/>
          <p:nvPr/>
        </p:nvSpPr>
        <p:spPr>
          <a:xfrm>
            <a:off x="2484445" y="1578319"/>
            <a:ext cx="2601942" cy="2512626"/>
          </a:xfrm>
          <a:prstGeom prst="flowChartConnector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00F057A5-4AD1-604C-5011-FF3B72EF308F}"/>
              </a:ext>
            </a:extLst>
          </p:cNvPr>
          <p:cNvSpPr/>
          <p:nvPr/>
        </p:nvSpPr>
        <p:spPr>
          <a:xfrm>
            <a:off x="7467577" y="1807634"/>
            <a:ext cx="2132520" cy="2059316"/>
          </a:xfrm>
          <a:prstGeom prst="flowChartConnector">
            <a:avLst/>
          </a:prstGeom>
          <a:solidFill>
            <a:srgbClr val="BAB1E0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4A96FD-ACD9-26CC-DC4E-4AEB4DA750E1}"/>
              </a:ext>
            </a:extLst>
          </p:cNvPr>
          <p:cNvSpPr txBox="1"/>
          <p:nvPr/>
        </p:nvSpPr>
        <p:spPr>
          <a:xfrm>
            <a:off x="2918643" y="2328705"/>
            <a:ext cx="1644080" cy="10888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Bahnschrift Condensed" panose="020B0502040204020203" pitchFamily="34" charset="0"/>
                <a:cs typeface="Calibri" panose="020F0502020204030204" pitchFamily="34" charset="0"/>
              </a:rPr>
              <a:t>Data Analysis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17361F-5926-C330-D586-954932930A6D}"/>
              </a:ext>
            </a:extLst>
          </p:cNvPr>
          <p:cNvSpPr txBox="1"/>
          <p:nvPr/>
        </p:nvSpPr>
        <p:spPr>
          <a:xfrm>
            <a:off x="5302338" y="2328705"/>
            <a:ext cx="1644080" cy="10888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Bahnschrift Condensed" panose="020B0502040204020203" pitchFamily="34" charset="0"/>
                <a:cs typeface="Calibri" panose="020F0502020204030204" pitchFamily="34" charset="0"/>
              </a:rPr>
              <a:t>Subject Expertise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963354-F23A-1B4C-BD81-45F7BB54F0DE}"/>
              </a:ext>
            </a:extLst>
          </p:cNvPr>
          <p:cNvSpPr txBox="1"/>
          <p:nvPr/>
        </p:nvSpPr>
        <p:spPr>
          <a:xfrm>
            <a:off x="7711797" y="2565831"/>
            <a:ext cx="1644080" cy="8098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Bahnschrift Condensed" panose="020B0502040204020203" pitchFamily="34" charset="0"/>
                <a:cs typeface="Calibri" panose="020F0502020204030204" pitchFamily="34" charset="0"/>
              </a:rPr>
              <a:t>Design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D5C5CF-A521-894C-8E6C-26FC0FD82B75}"/>
              </a:ext>
            </a:extLst>
          </p:cNvPr>
          <p:cNvSpPr txBox="1"/>
          <p:nvPr/>
        </p:nvSpPr>
        <p:spPr>
          <a:xfrm>
            <a:off x="515293" y="4577126"/>
            <a:ext cx="1984593" cy="20367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Data acquisition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Data pre-processing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Integrate &amp; manipulate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Manage data quality</a:t>
            </a:r>
          </a:p>
          <a:p>
            <a:pPr algn="l"/>
            <a:endParaRPr lang="en-GB" sz="1200" dirty="0"/>
          </a:p>
          <a:p>
            <a:pPr algn="l"/>
            <a:r>
              <a:rPr lang="en-GB" sz="1100" dirty="0"/>
              <a:t>(*Includes: extracting, parsing, joining, standardizing, augmenting, cleansing, consolidating and filtering)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4EF162-4876-4E83-3504-86F1B1461AB9}"/>
              </a:ext>
            </a:extLst>
          </p:cNvPr>
          <p:cNvSpPr txBox="1"/>
          <p:nvPr/>
        </p:nvSpPr>
        <p:spPr>
          <a:xfrm>
            <a:off x="2915004" y="4577127"/>
            <a:ext cx="1984593" cy="16372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Data discovery 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Interpret data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Build data model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Apply appropriate analysis techniques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Train and diagnose models</a:t>
            </a:r>
            <a:endParaRPr lang="en-GB" sz="11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71A324-D55C-C898-7F15-1073E6FF321E}"/>
              </a:ext>
            </a:extLst>
          </p:cNvPr>
          <p:cNvSpPr txBox="1"/>
          <p:nvPr/>
        </p:nvSpPr>
        <p:spPr>
          <a:xfrm>
            <a:off x="5234813" y="4577127"/>
            <a:ext cx="1984593" cy="16372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Information requirements and business analysis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Understand the business logic and validate the data model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Putting analytics in a business context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DCB468-207C-D97C-E439-EF627D8C3F21}"/>
              </a:ext>
            </a:extLst>
          </p:cNvPr>
          <p:cNvSpPr txBox="1"/>
          <p:nvPr/>
        </p:nvSpPr>
        <p:spPr>
          <a:xfrm>
            <a:off x="7551675" y="4577127"/>
            <a:ext cx="1984592" cy="16372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Visualize results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Proper charts/objects for specific messages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UI/UX design</a:t>
            </a:r>
            <a:endParaRPr lang="en-GB" sz="11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3B76D4-66E6-9449-C4F5-628B9A8FD2E5}"/>
              </a:ext>
            </a:extLst>
          </p:cNvPr>
          <p:cNvSpPr txBox="1"/>
          <p:nvPr/>
        </p:nvSpPr>
        <p:spPr>
          <a:xfrm>
            <a:off x="9868536" y="4577127"/>
            <a:ext cx="1984593" cy="16372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Create a story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Communication of results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Reporting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085015E-3D12-5B05-2B41-E5CB2973B34D}"/>
              </a:ext>
            </a:extLst>
          </p:cNvPr>
          <p:cNvSpPr txBox="1">
            <a:spLocks/>
          </p:cNvSpPr>
          <p:nvPr/>
        </p:nvSpPr>
        <p:spPr>
          <a:xfrm>
            <a:off x="565609" y="135671"/>
            <a:ext cx="10821970" cy="1023066"/>
          </a:xfrm>
          <a:prstGeom prst="rect">
            <a:avLst/>
          </a:prstGeom>
        </p:spPr>
        <p:txBody>
          <a:bodyPr vert="horz" lIns="626400" tIns="37800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cs typeface="Arial"/>
              </a:rPr>
              <a:t>Competency Areas for Data Analytics Professionals </a:t>
            </a:r>
            <a:endParaRPr lang="en-US" sz="3600" dirty="0"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714FE0-269E-4B9C-0DF4-C0B4C10299D6}"/>
              </a:ext>
            </a:extLst>
          </p:cNvPr>
          <p:cNvSpPr txBox="1"/>
          <p:nvPr/>
        </p:nvSpPr>
        <p:spPr>
          <a:xfrm>
            <a:off x="9939856" y="2565831"/>
            <a:ext cx="1644080" cy="8098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Bahnschrift Condensed" panose="020B0502040204020203" pitchFamily="34" charset="0"/>
                <a:cs typeface="Calibri" panose="020F0502020204030204" pitchFamily="34" charset="0"/>
              </a:rPr>
              <a:t>Storytelling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2DAC29-1537-3D3D-AB39-991568C15D39}"/>
              </a:ext>
            </a:extLst>
          </p:cNvPr>
          <p:cNvSpPr txBox="1"/>
          <p:nvPr/>
        </p:nvSpPr>
        <p:spPr>
          <a:xfrm>
            <a:off x="611680" y="2328705"/>
            <a:ext cx="1730860" cy="10888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Bahnschrift Condensed" panose="020B0502040204020203" pitchFamily="34" charset="0"/>
                <a:cs typeface="Calibri" panose="020F0502020204030204" pitchFamily="34" charset="0"/>
              </a:rPr>
              <a:t>Data Wrangling*</a:t>
            </a:r>
          </a:p>
        </p:txBody>
      </p:sp>
    </p:spTree>
    <p:extLst>
      <p:ext uri="{BB962C8B-B14F-4D97-AF65-F5344CB8AC3E}">
        <p14:creationId xmlns:p14="http://schemas.microsoft.com/office/powerpoint/2010/main" val="45569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08E74-0C87-F5A4-B518-A8395E2CF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4341C26-4824-E136-8521-E16D316BCBB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30" imgH="531" progId="TCLayout.ActiveDocument.1">
                  <p:embed/>
                </p:oleObj>
              </mc:Choice>
              <mc:Fallback>
                <p:oleObj name="think-cell Slide" r:id="rId5" imgW="530" imgH="53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4341C26-4824-E136-8521-E16D316BCB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90E0C229-DF0B-5E31-1DFD-C255C8A8E95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1B153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3AD17470-FF2D-9929-6C48-E50FF3EA4E3F}"/>
              </a:ext>
            </a:extLst>
          </p:cNvPr>
          <p:cNvSpPr/>
          <p:nvPr/>
        </p:nvSpPr>
        <p:spPr>
          <a:xfrm>
            <a:off x="192957" y="1562469"/>
            <a:ext cx="2629266" cy="2539010"/>
          </a:xfrm>
          <a:prstGeom prst="flowChartConnector">
            <a:avLst/>
          </a:prstGeom>
          <a:solidFill>
            <a:srgbClr val="4D217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8C2B3A07-3E3A-B63D-30C9-249B5E8E933F}"/>
              </a:ext>
            </a:extLst>
          </p:cNvPr>
          <p:cNvSpPr/>
          <p:nvPr/>
        </p:nvSpPr>
        <p:spPr>
          <a:xfrm>
            <a:off x="4445484" y="1198091"/>
            <a:ext cx="3394936" cy="3278398"/>
          </a:xfrm>
          <a:prstGeom prst="flowChartConnector">
            <a:avLst/>
          </a:prstGeom>
          <a:solidFill>
            <a:srgbClr val="AF9E9C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2EC4DC5D-1A13-8251-BDD1-70EAFE890F95}"/>
              </a:ext>
            </a:extLst>
          </p:cNvPr>
          <p:cNvSpPr/>
          <p:nvPr/>
        </p:nvSpPr>
        <p:spPr>
          <a:xfrm>
            <a:off x="9465537" y="1622595"/>
            <a:ext cx="2515750" cy="2429392"/>
          </a:xfrm>
          <a:prstGeom prst="flowChartConnector">
            <a:avLst/>
          </a:prstGeom>
          <a:solidFill>
            <a:schemeClr val="accent6">
              <a:lumMod val="75000"/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568DEA50-C4A7-99E9-4630-AA16B1892440}"/>
              </a:ext>
            </a:extLst>
          </p:cNvPr>
          <p:cNvSpPr/>
          <p:nvPr/>
        </p:nvSpPr>
        <p:spPr>
          <a:xfrm>
            <a:off x="2308335" y="1408254"/>
            <a:ext cx="2954162" cy="2852756"/>
          </a:xfrm>
          <a:prstGeom prst="flowChartConnector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9D3D9856-0CCD-D350-9B33-FE07FD68EAE3}"/>
              </a:ext>
            </a:extLst>
          </p:cNvPr>
          <p:cNvSpPr/>
          <p:nvPr/>
        </p:nvSpPr>
        <p:spPr>
          <a:xfrm>
            <a:off x="7055828" y="1410019"/>
            <a:ext cx="2956018" cy="2854546"/>
          </a:xfrm>
          <a:prstGeom prst="flowChartConnector">
            <a:avLst/>
          </a:prstGeom>
          <a:solidFill>
            <a:srgbClr val="BAB1E0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9CE55B-176F-57CF-2A78-567884F10579}"/>
              </a:ext>
            </a:extLst>
          </p:cNvPr>
          <p:cNvSpPr txBox="1"/>
          <p:nvPr/>
        </p:nvSpPr>
        <p:spPr>
          <a:xfrm>
            <a:off x="2918643" y="2328705"/>
            <a:ext cx="1644080" cy="10888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Bahnschrift Condensed" panose="020B0502040204020203" pitchFamily="34" charset="0"/>
                <a:cs typeface="Calibri" panose="020F0502020204030204" pitchFamily="34" charset="0"/>
              </a:rPr>
              <a:t>Data Analysis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AE9F8B-D844-42FE-AFD0-9F295D1CA001}"/>
              </a:ext>
            </a:extLst>
          </p:cNvPr>
          <p:cNvSpPr txBox="1"/>
          <p:nvPr/>
        </p:nvSpPr>
        <p:spPr>
          <a:xfrm>
            <a:off x="5302338" y="2328705"/>
            <a:ext cx="1644080" cy="10888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Bahnschrift Condensed" panose="020B0502040204020203" pitchFamily="34" charset="0"/>
                <a:cs typeface="Calibri" panose="020F0502020204030204" pitchFamily="34" charset="0"/>
              </a:rPr>
              <a:t>Subject Expertise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5E8E84-2E9E-8B0F-3B6A-A8CAB3AAC5A4}"/>
              </a:ext>
            </a:extLst>
          </p:cNvPr>
          <p:cNvSpPr txBox="1"/>
          <p:nvPr/>
        </p:nvSpPr>
        <p:spPr>
          <a:xfrm>
            <a:off x="7711797" y="2565831"/>
            <a:ext cx="1644080" cy="8098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Bahnschrift Condensed" panose="020B0502040204020203" pitchFamily="34" charset="0"/>
                <a:cs typeface="Calibri" panose="020F0502020204030204" pitchFamily="34" charset="0"/>
              </a:rPr>
              <a:t>Design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CC1F60-56CA-A3B7-CBDA-9A34F7A45B43}"/>
              </a:ext>
            </a:extLst>
          </p:cNvPr>
          <p:cNvSpPr txBox="1"/>
          <p:nvPr/>
        </p:nvSpPr>
        <p:spPr>
          <a:xfrm>
            <a:off x="515293" y="4577126"/>
            <a:ext cx="1984593" cy="20367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Data acquisition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Data pre-processing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Integrate &amp; manipulate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Manage data quality</a:t>
            </a:r>
          </a:p>
          <a:p>
            <a:pPr algn="l"/>
            <a:endParaRPr lang="en-GB" sz="1200" dirty="0"/>
          </a:p>
          <a:p>
            <a:pPr algn="l"/>
            <a:r>
              <a:rPr lang="en-GB" sz="1100" dirty="0"/>
              <a:t>(*Includes: extracting, parsing, joining, standardizing, augmenting, cleansing, consolidating and filtering)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D6F8A4-C6D8-DBF7-4FD1-252E59875914}"/>
              </a:ext>
            </a:extLst>
          </p:cNvPr>
          <p:cNvSpPr txBox="1"/>
          <p:nvPr/>
        </p:nvSpPr>
        <p:spPr>
          <a:xfrm>
            <a:off x="2915004" y="4577127"/>
            <a:ext cx="1984593" cy="16372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Data discovery 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Interpret data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Build data model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Apply appropriate analysis techniques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Train and diagnose models</a:t>
            </a:r>
            <a:endParaRPr lang="en-GB" sz="11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686034-06D3-F7FF-0606-AD4F53FFE866}"/>
              </a:ext>
            </a:extLst>
          </p:cNvPr>
          <p:cNvSpPr txBox="1"/>
          <p:nvPr/>
        </p:nvSpPr>
        <p:spPr>
          <a:xfrm>
            <a:off x="5234813" y="4577127"/>
            <a:ext cx="1984593" cy="16372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Information requirements and business analysis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Understand the business logic and validate the data model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Putting analytics in a business context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CE3337-EA8A-1EE4-C98B-4D14149661FA}"/>
              </a:ext>
            </a:extLst>
          </p:cNvPr>
          <p:cNvSpPr txBox="1"/>
          <p:nvPr/>
        </p:nvSpPr>
        <p:spPr>
          <a:xfrm>
            <a:off x="7551675" y="4577127"/>
            <a:ext cx="1984592" cy="16372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Visualize results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Proper charts/objects for specific messages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UI/UX design</a:t>
            </a:r>
            <a:endParaRPr lang="en-GB" sz="11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EF14DC-622A-E1C3-FD8A-643C19223C92}"/>
              </a:ext>
            </a:extLst>
          </p:cNvPr>
          <p:cNvSpPr txBox="1"/>
          <p:nvPr/>
        </p:nvSpPr>
        <p:spPr>
          <a:xfrm>
            <a:off x="9868536" y="4577127"/>
            <a:ext cx="1984593" cy="16372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Create a story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Communication of results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Reporting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3F0BDB6-3533-76E2-C8C8-87F626FB53FD}"/>
              </a:ext>
            </a:extLst>
          </p:cNvPr>
          <p:cNvSpPr txBox="1">
            <a:spLocks/>
          </p:cNvSpPr>
          <p:nvPr/>
        </p:nvSpPr>
        <p:spPr>
          <a:xfrm>
            <a:off x="565609" y="135671"/>
            <a:ext cx="10821970" cy="1023066"/>
          </a:xfrm>
          <a:prstGeom prst="rect">
            <a:avLst/>
          </a:prstGeom>
        </p:spPr>
        <p:txBody>
          <a:bodyPr vert="horz" lIns="626400" tIns="37800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cs typeface="Arial"/>
              </a:rPr>
              <a:t>Competency Areas for Data Analytics Professionals </a:t>
            </a:r>
            <a:endParaRPr lang="en-US" sz="3600" dirty="0"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0CDECD-7E53-1954-7BEE-6D11B30B3CB5}"/>
              </a:ext>
            </a:extLst>
          </p:cNvPr>
          <p:cNvSpPr txBox="1"/>
          <p:nvPr/>
        </p:nvSpPr>
        <p:spPr>
          <a:xfrm>
            <a:off x="9939856" y="2565831"/>
            <a:ext cx="1644080" cy="8098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Bahnschrift Condensed" panose="020B0502040204020203" pitchFamily="34" charset="0"/>
                <a:cs typeface="Calibri" panose="020F0502020204030204" pitchFamily="34" charset="0"/>
              </a:rPr>
              <a:t>Storytelling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F78A90-7315-8545-0917-998AED4DF283}"/>
              </a:ext>
            </a:extLst>
          </p:cNvPr>
          <p:cNvSpPr txBox="1"/>
          <p:nvPr/>
        </p:nvSpPr>
        <p:spPr>
          <a:xfrm>
            <a:off x="611680" y="2328705"/>
            <a:ext cx="1730860" cy="10888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Bahnschrift Condensed" panose="020B0502040204020203" pitchFamily="34" charset="0"/>
                <a:cs typeface="Calibri" panose="020F0502020204030204" pitchFamily="34" charset="0"/>
              </a:rPr>
              <a:t>Data Wrangling*</a:t>
            </a:r>
          </a:p>
        </p:txBody>
      </p:sp>
    </p:spTree>
    <p:extLst>
      <p:ext uri="{BB962C8B-B14F-4D97-AF65-F5344CB8AC3E}">
        <p14:creationId xmlns:p14="http://schemas.microsoft.com/office/powerpoint/2010/main" val="372764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9D74F-6A0F-F441-8D46-00E520FB0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F395A1FC-C559-9985-C2AB-90369302F93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30" imgH="531" progId="TCLayout.ActiveDocument.1">
                  <p:embed/>
                </p:oleObj>
              </mc:Choice>
              <mc:Fallback>
                <p:oleObj name="think-cell Slide" r:id="rId5" imgW="530" imgH="53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F395A1FC-C559-9985-C2AB-90369302F9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4A67E269-D4D6-EFB9-7BD7-4C61FBF0E1D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1B153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FCC8599-4BFE-4627-7887-C929C0B57B19}"/>
              </a:ext>
            </a:extLst>
          </p:cNvPr>
          <p:cNvGrpSpPr/>
          <p:nvPr/>
        </p:nvGrpSpPr>
        <p:grpSpPr>
          <a:xfrm rot="19682936">
            <a:off x="3434463" y="1861354"/>
            <a:ext cx="3916846" cy="3914711"/>
            <a:chOff x="3809024" y="1845786"/>
            <a:chExt cx="3168155" cy="316642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E88C38A-2A3A-99CF-B5D0-9D600A64B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485" y="1845786"/>
              <a:ext cx="1580694" cy="2385318"/>
            </a:xfrm>
            <a:custGeom>
              <a:avLst/>
              <a:gdLst>
                <a:gd name="T0" fmla="*/ 0 w 397"/>
                <a:gd name="T1" fmla="*/ 0 h 599"/>
                <a:gd name="T2" fmla="*/ 0 w 397"/>
                <a:gd name="T3" fmla="*/ 249 h 599"/>
                <a:gd name="T4" fmla="*/ 149 w 397"/>
                <a:gd name="T5" fmla="*/ 398 h 599"/>
                <a:gd name="T6" fmla="*/ 128 w 397"/>
                <a:gd name="T7" fmla="*/ 473 h 599"/>
                <a:gd name="T8" fmla="*/ 343 w 397"/>
                <a:gd name="T9" fmla="*/ 599 h 599"/>
                <a:gd name="T10" fmla="*/ 397 w 397"/>
                <a:gd name="T11" fmla="*/ 398 h 599"/>
                <a:gd name="T12" fmla="*/ 0 w 397"/>
                <a:gd name="T13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7" h="599">
                  <a:moveTo>
                    <a:pt x="0" y="0"/>
                  </a:moveTo>
                  <a:cubicBezTo>
                    <a:pt x="0" y="249"/>
                    <a:pt x="0" y="249"/>
                    <a:pt x="0" y="249"/>
                  </a:cubicBezTo>
                  <a:cubicBezTo>
                    <a:pt x="82" y="249"/>
                    <a:pt x="149" y="316"/>
                    <a:pt x="149" y="398"/>
                  </a:cubicBezTo>
                  <a:cubicBezTo>
                    <a:pt x="149" y="425"/>
                    <a:pt x="141" y="451"/>
                    <a:pt x="128" y="473"/>
                  </a:cubicBezTo>
                  <a:cubicBezTo>
                    <a:pt x="343" y="599"/>
                    <a:pt x="343" y="599"/>
                    <a:pt x="343" y="599"/>
                  </a:cubicBezTo>
                  <a:cubicBezTo>
                    <a:pt x="377" y="540"/>
                    <a:pt x="397" y="471"/>
                    <a:pt x="397" y="398"/>
                  </a:cubicBezTo>
                  <a:cubicBezTo>
                    <a:pt x="397" y="178"/>
                    <a:pt x="219" y="0"/>
                    <a:pt x="0" y="0"/>
                  </a:cubicBezTo>
                  <a:close/>
                </a:path>
              </a:pathLst>
            </a:cu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txBody>
            <a:bodyPr vert="horz" wrap="square" lIns="96757" tIns="48378" rIns="96757" bIns="4837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675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905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AC2E2A7-3296-8749-C13D-ED0E02820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9024" y="1845786"/>
              <a:ext cx="1585733" cy="2346683"/>
            </a:xfrm>
            <a:custGeom>
              <a:avLst/>
              <a:gdLst>
                <a:gd name="T0" fmla="*/ 249 w 398"/>
                <a:gd name="T1" fmla="*/ 398 h 589"/>
                <a:gd name="T2" fmla="*/ 398 w 398"/>
                <a:gd name="T3" fmla="*/ 249 h 589"/>
                <a:gd name="T4" fmla="*/ 398 w 398"/>
                <a:gd name="T5" fmla="*/ 0 h 589"/>
                <a:gd name="T6" fmla="*/ 0 w 398"/>
                <a:gd name="T7" fmla="*/ 398 h 589"/>
                <a:gd name="T8" fmla="*/ 49 w 398"/>
                <a:gd name="T9" fmla="*/ 589 h 589"/>
                <a:gd name="T10" fmla="*/ 267 w 398"/>
                <a:gd name="T11" fmla="*/ 469 h 589"/>
                <a:gd name="T12" fmla="*/ 249 w 398"/>
                <a:gd name="T13" fmla="*/ 398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8" h="589">
                  <a:moveTo>
                    <a:pt x="249" y="398"/>
                  </a:moveTo>
                  <a:cubicBezTo>
                    <a:pt x="249" y="316"/>
                    <a:pt x="315" y="249"/>
                    <a:pt x="398" y="249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8"/>
                    <a:pt x="0" y="398"/>
                  </a:cubicBezTo>
                  <a:cubicBezTo>
                    <a:pt x="0" y="467"/>
                    <a:pt x="18" y="533"/>
                    <a:pt x="49" y="589"/>
                  </a:cubicBezTo>
                  <a:cubicBezTo>
                    <a:pt x="267" y="469"/>
                    <a:pt x="267" y="469"/>
                    <a:pt x="267" y="469"/>
                  </a:cubicBezTo>
                  <a:cubicBezTo>
                    <a:pt x="255" y="448"/>
                    <a:pt x="249" y="424"/>
                    <a:pt x="249" y="398"/>
                  </a:cubicBezTo>
                  <a:close/>
                </a:path>
              </a:pathLst>
            </a:custGeom>
            <a:solidFill>
              <a:srgbClr val="0070C0"/>
            </a:solidFill>
            <a:ln w="28575">
              <a:solidFill>
                <a:srgbClr val="FFFFFF"/>
              </a:solidFill>
            </a:ln>
          </p:spPr>
          <p:txBody>
            <a:bodyPr vert="horz" wrap="square" lIns="96757" tIns="48378" rIns="96757" bIns="4837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675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905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7F65D16-3FAC-A7A5-B0A4-6EFD32F8C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563" y="3713727"/>
              <a:ext cx="2754875" cy="1298487"/>
            </a:xfrm>
            <a:custGeom>
              <a:avLst/>
              <a:gdLst>
                <a:gd name="T0" fmla="*/ 349 w 692"/>
                <a:gd name="T1" fmla="*/ 78 h 326"/>
                <a:gd name="T2" fmla="*/ 218 w 692"/>
                <a:gd name="T3" fmla="*/ 0 h 326"/>
                <a:gd name="T4" fmla="*/ 0 w 692"/>
                <a:gd name="T5" fmla="*/ 120 h 326"/>
                <a:gd name="T6" fmla="*/ 349 w 692"/>
                <a:gd name="T7" fmla="*/ 326 h 326"/>
                <a:gd name="T8" fmla="*/ 692 w 692"/>
                <a:gd name="T9" fmla="*/ 130 h 326"/>
                <a:gd name="T10" fmla="*/ 477 w 692"/>
                <a:gd name="T11" fmla="*/ 4 h 326"/>
                <a:gd name="T12" fmla="*/ 349 w 692"/>
                <a:gd name="T13" fmla="*/ 78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2" h="326">
                  <a:moveTo>
                    <a:pt x="349" y="78"/>
                  </a:moveTo>
                  <a:cubicBezTo>
                    <a:pt x="292" y="78"/>
                    <a:pt x="244" y="46"/>
                    <a:pt x="218" y="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68" y="243"/>
                    <a:pt x="199" y="326"/>
                    <a:pt x="349" y="326"/>
                  </a:cubicBezTo>
                  <a:cubicBezTo>
                    <a:pt x="495" y="326"/>
                    <a:pt x="622" y="248"/>
                    <a:pt x="692" y="130"/>
                  </a:cubicBezTo>
                  <a:cubicBezTo>
                    <a:pt x="477" y="4"/>
                    <a:pt x="477" y="4"/>
                    <a:pt x="477" y="4"/>
                  </a:cubicBezTo>
                  <a:cubicBezTo>
                    <a:pt x="451" y="48"/>
                    <a:pt x="403" y="78"/>
                    <a:pt x="349" y="78"/>
                  </a:cubicBezTo>
                  <a:close/>
                </a:path>
              </a:pathLst>
            </a:cu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txBody>
            <a:bodyPr vert="horz" wrap="square" lIns="96757" tIns="48378" rIns="96757" bIns="4837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675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905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BB78D1B-2614-CBBC-25B6-77438524D29C}"/>
              </a:ext>
            </a:extLst>
          </p:cNvPr>
          <p:cNvSpPr txBox="1"/>
          <p:nvPr/>
        </p:nvSpPr>
        <p:spPr>
          <a:xfrm>
            <a:off x="766763" y="2794771"/>
            <a:ext cx="2578591" cy="17201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67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9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Collaboration</a:t>
            </a:r>
          </a:p>
          <a:p>
            <a:pPr marL="362822" marR="0" lvl="0" indent="-362822" algn="l" defTabSz="967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8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Communication</a:t>
            </a:r>
          </a:p>
          <a:p>
            <a:pPr marL="362822" marR="0" lvl="0" indent="-362822" algn="l" defTabSz="967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8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Presentation</a:t>
            </a:r>
          </a:p>
          <a:p>
            <a:pPr marL="362822" marR="0" lvl="0" indent="-362822" algn="l" defTabSz="967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8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Conflict management</a:t>
            </a:r>
          </a:p>
          <a:p>
            <a:pPr marL="362822" marR="0" lvl="0" indent="-362822" algn="l" defTabSz="967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8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Requirements gathering</a:t>
            </a:r>
          </a:p>
          <a:p>
            <a:pPr marL="362822" marR="0" lvl="0" indent="-362822" algn="l" defTabSz="967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8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Teaching/coaching</a:t>
            </a:r>
          </a:p>
          <a:p>
            <a:pPr marL="362822" marR="0" lvl="0" indent="-362822" algn="l" defTabSz="967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8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Storytelling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B96009-E420-FA49-8812-474B7444A20F}"/>
              </a:ext>
            </a:extLst>
          </p:cNvPr>
          <p:cNvSpPr txBox="1"/>
          <p:nvPr/>
        </p:nvSpPr>
        <p:spPr>
          <a:xfrm>
            <a:off x="7459965" y="4103153"/>
            <a:ext cx="4425344" cy="1720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67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9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Technical skills</a:t>
            </a:r>
          </a:p>
          <a:p>
            <a:pPr marL="302352" marR="0" lvl="0" indent="-302352" algn="l" defTabSz="967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8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Extraction, Transformation and Loading (ETL)</a:t>
            </a:r>
          </a:p>
          <a:p>
            <a:pPr marL="302352" marR="0" lvl="0" indent="-302352" algn="l" defTabSz="967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8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Computer languages</a:t>
            </a:r>
          </a:p>
          <a:p>
            <a:pPr marL="302352" marR="0" lvl="0" indent="-302352" algn="l" defTabSz="967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8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Information security</a:t>
            </a:r>
          </a:p>
          <a:p>
            <a:pPr marL="302352" marR="0" lvl="0" indent="-302352" algn="l" defTabSz="967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8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 tools and databases</a:t>
            </a:r>
          </a:p>
          <a:p>
            <a:pPr marL="302352" marR="0" lvl="0" indent="-302352" algn="l" defTabSz="967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8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Statistical modelling</a:t>
            </a:r>
          </a:p>
          <a:p>
            <a:pPr marL="302352" marR="0" lvl="0" indent="-302352" algn="l" defTabSz="967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8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Machine learning</a:t>
            </a:r>
            <a:r>
              <a:rPr lang="en-US" sz="1481" dirty="0">
                <a:solidFill>
                  <a:srgbClr val="000000"/>
                </a:solidFill>
                <a:latin typeface="Arial"/>
              </a:rPr>
              <a:t> / AI</a:t>
            </a:r>
            <a:endParaRPr kumimoji="0" lang="en-US" sz="148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1839F1-6136-B219-2C3D-39A120D32784}"/>
              </a:ext>
            </a:extLst>
          </p:cNvPr>
          <p:cNvSpPr txBox="1"/>
          <p:nvPr/>
        </p:nvSpPr>
        <p:spPr>
          <a:xfrm>
            <a:off x="7459965" y="1763008"/>
            <a:ext cx="3370724" cy="1492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67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9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Business acumen*</a:t>
            </a:r>
          </a:p>
          <a:p>
            <a:pPr marL="362822" marR="0" lvl="0" indent="-362822" algn="l" defTabSz="967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8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Process design</a:t>
            </a:r>
          </a:p>
          <a:p>
            <a:pPr marL="362822" marR="0" lvl="0" indent="-362822" algn="l" defTabSz="967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8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Risk management</a:t>
            </a:r>
          </a:p>
          <a:p>
            <a:pPr marL="362822" marR="0" lvl="0" indent="-362822" algn="l" defTabSz="967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8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Governance</a:t>
            </a:r>
          </a:p>
          <a:p>
            <a:pPr marL="362822" marR="0" lvl="0" indent="-362822" algn="l" defTabSz="967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8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Project management</a:t>
            </a:r>
          </a:p>
          <a:p>
            <a:pPr marL="362822" marR="0" lvl="0" indent="-362822" algn="l" defTabSz="967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8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 Service Management (ITSM)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E53FA9-58DA-9F03-4A28-6D9327D6779B}"/>
              </a:ext>
            </a:extLst>
          </p:cNvPr>
          <p:cNvSpPr txBox="1"/>
          <p:nvPr/>
        </p:nvSpPr>
        <p:spPr>
          <a:xfrm>
            <a:off x="7459965" y="3253684"/>
            <a:ext cx="3584753" cy="548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67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9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</a:t>
            </a:r>
            <a:r>
              <a:rPr kumimoji="0" lang="en-US" sz="12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 both dimensions: best practices or </a:t>
            </a:r>
            <a:br>
              <a:rPr kumimoji="0" lang="en-US" sz="12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standards and SE ways of working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9C86960-1AF5-EA9A-7780-07002E8A9E57}"/>
              </a:ext>
            </a:extLst>
          </p:cNvPr>
          <p:cNvSpPr txBox="1">
            <a:spLocks/>
          </p:cNvSpPr>
          <p:nvPr/>
        </p:nvSpPr>
        <p:spPr>
          <a:xfrm>
            <a:off x="565609" y="135671"/>
            <a:ext cx="10821970" cy="1023066"/>
          </a:xfrm>
          <a:prstGeom prst="rect">
            <a:avLst/>
          </a:prstGeom>
        </p:spPr>
        <p:txBody>
          <a:bodyPr vert="horz" lIns="626400" tIns="37800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D217A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Competency development – balanced approach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D217A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95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0A39B-845F-FC69-F468-F44900976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8D1DF92-B8E7-BF4F-F966-445EA87A85C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30" imgH="531" progId="TCLayout.ActiveDocument.1">
                  <p:embed/>
                </p:oleObj>
              </mc:Choice>
              <mc:Fallback>
                <p:oleObj name="think-cell Slide" r:id="rId5" imgW="530" imgH="53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8D1DF92-B8E7-BF4F-F966-445EA87A85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1CDF1E6A-0FF4-D50E-01A1-2B0DE24EBC9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1B153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A756B4CC-7DBF-1470-1341-E177A4ACE1AC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1462692306"/>
              </p:ext>
            </p:extLst>
          </p:nvPr>
        </p:nvGraphicFramePr>
        <p:xfrm>
          <a:off x="7169249" y="1898677"/>
          <a:ext cx="4218330" cy="2812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A2C5CC32-1CC7-B6DC-A2B3-431F80DEBF1E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703887391"/>
              </p:ext>
            </p:extLst>
          </p:nvPr>
        </p:nvGraphicFramePr>
        <p:xfrm>
          <a:off x="488181" y="1898677"/>
          <a:ext cx="4218330" cy="2812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0117A6F1-1718-40BC-8625-FBEDDE6D5369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2622759670"/>
              </p:ext>
            </p:extLst>
          </p:nvPr>
        </p:nvGraphicFramePr>
        <p:xfrm>
          <a:off x="3828715" y="1898677"/>
          <a:ext cx="4218330" cy="2812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5" name="Title 1">
            <a:extLst>
              <a:ext uri="{FF2B5EF4-FFF2-40B4-BE49-F238E27FC236}">
                <a16:creationId xmlns:a16="http://schemas.microsoft.com/office/drawing/2014/main" id="{86E0BB2F-9A10-0400-9834-A944E478EF2E}"/>
              </a:ext>
            </a:extLst>
          </p:cNvPr>
          <p:cNvSpPr txBox="1">
            <a:spLocks/>
          </p:cNvSpPr>
          <p:nvPr/>
        </p:nvSpPr>
        <p:spPr>
          <a:xfrm>
            <a:off x="565609" y="135671"/>
            <a:ext cx="10821970" cy="1023066"/>
          </a:xfrm>
          <a:prstGeom prst="rect">
            <a:avLst/>
          </a:prstGeom>
        </p:spPr>
        <p:txBody>
          <a:bodyPr vert="horz" lIns="626400" tIns="37800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cs typeface="Arial"/>
              </a:rPr>
              <a:t>70-20-10 Approach to learning</a:t>
            </a:r>
            <a:endParaRPr lang="en-US" sz="3600" dirty="0">
              <a:cs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023E28-BD9C-19B1-C713-8590B8F4FEB9}"/>
              </a:ext>
            </a:extLst>
          </p:cNvPr>
          <p:cNvSpPr txBox="1"/>
          <p:nvPr/>
        </p:nvSpPr>
        <p:spPr>
          <a:xfrm>
            <a:off x="1409144" y="4829748"/>
            <a:ext cx="2453833" cy="2885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1400" dirty="0">
                <a:latin typeface="Bahnschrift" panose="020B0502040204020203" pitchFamily="34" charset="0"/>
              </a:rPr>
              <a:t>LERN AND DEVELOP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F21310-42E9-8A78-7D4A-5FDC0813C624}"/>
              </a:ext>
            </a:extLst>
          </p:cNvPr>
          <p:cNvSpPr txBox="1"/>
          <p:nvPr/>
        </p:nvSpPr>
        <p:spPr>
          <a:xfrm>
            <a:off x="1409144" y="5100497"/>
            <a:ext cx="2453833" cy="5386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2000" dirty="0">
                <a:solidFill>
                  <a:srgbClr val="F36A36"/>
                </a:solidFill>
                <a:latin typeface="Bahnschrift SemiBold" panose="020B0502040204020203" pitchFamily="34" charset="0"/>
              </a:rPr>
              <a:t>THROUGH</a:t>
            </a:r>
          </a:p>
          <a:p>
            <a:pPr algn="ctr"/>
            <a:r>
              <a:rPr lang="de-DE" sz="2000" dirty="0">
                <a:solidFill>
                  <a:srgbClr val="F36A36"/>
                </a:solidFill>
                <a:latin typeface="Bahnschrift SemiBold" panose="020B0502040204020203" pitchFamily="34" charset="0"/>
              </a:rPr>
              <a:t>EXPERIENCE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DD4760-C159-2070-6773-AF10318BCCB8}"/>
              </a:ext>
            </a:extLst>
          </p:cNvPr>
          <p:cNvSpPr txBox="1"/>
          <p:nvPr/>
        </p:nvSpPr>
        <p:spPr>
          <a:xfrm>
            <a:off x="4706511" y="4829748"/>
            <a:ext cx="2453833" cy="2885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1400" dirty="0">
                <a:latin typeface="Bahnschrift" panose="020B0502040204020203" pitchFamily="34" charset="0"/>
              </a:rPr>
              <a:t>LERN AND DEVELOP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189FE40-9C7B-2D0A-05C7-C7AE4633B2B1}"/>
              </a:ext>
            </a:extLst>
          </p:cNvPr>
          <p:cNvSpPr txBox="1"/>
          <p:nvPr/>
        </p:nvSpPr>
        <p:spPr>
          <a:xfrm>
            <a:off x="4706511" y="5100497"/>
            <a:ext cx="2453833" cy="5386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2000" dirty="0">
                <a:solidFill>
                  <a:srgbClr val="3CBED6"/>
                </a:solidFill>
                <a:latin typeface="Bahnschrift SemiBold" panose="020B0502040204020203" pitchFamily="34" charset="0"/>
              </a:rPr>
              <a:t>THROUGH</a:t>
            </a:r>
          </a:p>
          <a:p>
            <a:pPr algn="ctr"/>
            <a:r>
              <a:rPr lang="de-DE" sz="2000" dirty="0">
                <a:solidFill>
                  <a:srgbClr val="3CBED6"/>
                </a:solidFill>
                <a:latin typeface="Bahnschrift SemiBold" panose="020B0502040204020203" pitchFamily="34" charset="0"/>
              </a:rPr>
              <a:t>OTHERS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D5DBF63-5993-4394-389A-253E54968B65}"/>
              </a:ext>
            </a:extLst>
          </p:cNvPr>
          <p:cNvSpPr txBox="1"/>
          <p:nvPr/>
        </p:nvSpPr>
        <p:spPr>
          <a:xfrm>
            <a:off x="8081307" y="4829748"/>
            <a:ext cx="2453833" cy="2885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1400" dirty="0">
                <a:latin typeface="Bahnschrift" panose="020B0502040204020203" pitchFamily="34" charset="0"/>
              </a:rPr>
              <a:t>LERN AND DEVELOP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A63592F-E9DF-5E3F-D8F1-4E7A7C98C0CB}"/>
              </a:ext>
            </a:extLst>
          </p:cNvPr>
          <p:cNvSpPr txBox="1"/>
          <p:nvPr/>
        </p:nvSpPr>
        <p:spPr>
          <a:xfrm>
            <a:off x="7678371" y="5100497"/>
            <a:ext cx="3259706" cy="5386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2000" dirty="0">
                <a:solidFill>
                  <a:srgbClr val="12879F"/>
                </a:solidFill>
                <a:latin typeface="Bahnschrift SemiBold" panose="020B0502040204020203" pitchFamily="34" charset="0"/>
              </a:rPr>
              <a:t>THROUGH STRUCTURED</a:t>
            </a:r>
          </a:p>
          <a:p>
            <a:pPr algn="ctr"/>
            <a:r>
              <a:rPr lang="de-DE" sz="2000" dirty="0">
                <a:solidFill>
                  <a:srgbClr val="12879F"/>
                </a:solidFill>
                <a:latin typeface="Bahnschrift SemiBold" panose="020B0502040204020203" pitchFamily="34" charset="0"/>
              </a:rPr>
              <a:t>COURSES &amp; PROGRAMS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39C918-72CE-5BA6-E8C6-DE359DFC56EF}"/>
              </a:ext>
            </a:extLst>
          </p:cNvPr>
          <p:cNvSpPr txBox="1"/>
          <p:nvPr/>
        </p:nvSpPr>
        <p:spPr>
          <a:xfrm>
            <a:off x="2173237" y="2974281"/>
            <a:ext cx="948796" cy="5386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4000" dirty="0">
                <a:solidFill>
                  <a:srgbClr val="F36A36"/>
                </a:solidFill>
                <a:latin typeface="Bahnschrift SemiBold" panose="020B0502040204020203" pitchFamily="34" charset="0"/>
              </a:rPr>
              <a:t>70%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0AAFAB-A58B-0F7E-3C5F-A2BADC2B9934}"/>
              </a:ext>
            </a:extLst>
          </p:cNvPr>
          <p:cNvSpPr txBox="1"/>
          <p:nvPr/>
        </p:nvSpPr>
        <p:spPr>
          <a:xfrm>
            <a:off x="5502196" y="2974281"/>
            <a:ext cx="948796" cy="5386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4000" dirty="0">
                <a:solidFill>
                  <a:srgbClr val="3CBED6"/>
                </a:solidFill>
                <a:latin typeface="Bahnschrift SemiBold" panose="020B0502040204020203" pitchFamily="34" charset="0"/>
              </a:rPr>
              <a:t>20%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275D70E-E97D-27B3-5F21-591ABCDC9195}"/>
              </a:ext>
            </a:extLst>
          </p:cNvPr>
          <p:cNvSpPr txBox="1"/>
          <p:nvPr/>
        </p:nvSpPr>
        <p:spPr>
          <a:xfrm>
            <a:off x="8815591" y="2974281"/>
            <a:ext cx="948796" cy="5386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4000" dirty="0">
                <a:solidFill>
                  <a:srgbClr val="12879F"/>
                </a:solidFill>
                <a:latin typeface="Bahnschrift SemiBold" panose="020B0502040204020203" pitchFamily="34" charset="0"/>
              </a:rPr>
              <a:t>10%</a:t>
            </a:r>
          </a:p>
        </p:txBody>
      </p:sp>
    </p:spTree>
    <p:extLst>
      <p:ext uri="{BB962C8B-B14F-4D97-AF65-F5344CB8AC3E}">
        <p14:creationId xmlns:p14="http://schemas.microsoft.com/office/powerpoint/2010/main" val="121081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4AF81-EDD8-47C5-A112-52362423E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graphic with dots and lines&#10;&#10;Description automatically generated">
            <a:extLst>
              <a:ext uri="{FF2B5EF4-FFF2-40B4-BE49-F238E27FC236}">
                <a16:creationId xmlns:a16="http://schemas.microsoft.com/office/drawing/2014/main" id="{386CA6B2-65C8-6D9E-4D00-2E652BA27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B32DE9D4-3FB4-589A-1D23-6C8B380C8794}"/>
              </a:ext>
            </a:extLst>
          </p:cNvPr>
          <p:cNvSpPr txBox="1">
            <a:spLocks/>
          </p:cNvSpPr>
          <p:nvPr/>
        </p:nvSpPr>
        <p:spPr>
          <a:xfrm>
            <a:off x="898968" y="4623807"/>
            <a:ext cx="5113906" cy="15553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45720" rIns="91440" bIns="45720" rtlCol="0" anchor="t" anchorCtr="0">
            <a:noAutofit/>
          </a:bodyPr>
          <a:lstStyle>
            <a:lvl1pPr algn="l" defTabSz="96771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0" kern="120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</a:lstStyle>
          <a:p>
            <a:pPr marL="0" marR="0" lvl="0" indent="0" defTabSz="9677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n-cs"/>
              </a:rPr>
              <a:t>Working with Principles</a:t>
            </a:r>
          </a:p>
        </p:txBody>
      </p:sp>
    </p:spTree>
    <p:extLst>
      <p:ext uri="{BB962C8B-B14F-4D97-AF65-F5344CB8AC3E}">
        <p14:creationId xmlns:p14="http://schemas.microsoft.com/office/powerpoint/2010/main" val="1007054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564D2-3CED-6A5E-67FE-6E51543EB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ue and white graphic with dots and lines&#10;&#10;Description automatically generated">
            <a:extLst>
              <a:ext uri="{FF2B5EF4-FFF2-40B4-BE49-F238E27FC236}">
                <a16:creationId xmlns:a16="http://schemas.microsoft.com/office/drawing/2014/main" id="{1A7D199C-874D-876B-CC2A-FE526153EE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profile image">
            <a:extLst>
              <a:ext uri="{FF2B5EF4-FFF2-40B4-BE49-F238E27FC236}">
                <a16:creationId xmlns:a16="http://schemas.microsoft.com/office/drawing/2014/main" id="{52F7F4E7-9A79-FBB5-A627-67CDDAE08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31" y="569355"/>
            <a:ext cx="1902244" cy="1902244"/>
          </a:xfrm>
          <a:prstGeom prst="flowChartConnector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F16C1EBF-2C68-9A30-8D64-11CC2D89B6D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30" imgH="531" progId="TCLayout.ActiveDocument.1">
                  <p:embed/>
                </p:oleObj>
              </mc:Choice>
              <mc:Fallback>
                <p:oleObj name="think-cell Slide" r:id="rId7" imgW="530" imgH="53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F16C1EBF-2C68-9A30-8D64-11CC2D89B6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1ED452ED-74DF-3631-421C-80B0E85887D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1B153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2CD262B-C766-4F1D-9A69-1F3E4D62D151}"/>
              </a:ext>
            </a:extLst>
          </p:cNvPr>
          <p:cNvSpPr txBox="1">
            <a:spLocks/>
          </p:cNvSpPr>
          <p:nvPr/>
        </p:nvSpPr>
        <p:spPr>
          <a:xfrm>
            <a:off x="7176015" y="6016989"/>
            <a:ext cx="2969933" cy="822658"/>
          </a:xfrm>
          <a:prstGeom prst="rect">
            <a:avLst/>
          </a:prstGeom>
          <a:noFill/>
          <a:effectLst/>
        </p:spPr>
        <p:txBody>
          <a:bodyPr vert="horz" wrap="none" lIns="0" tIns="45720" rIns="91440" bIns="45720" rtlCol="0" anchor="t" anchorCtr="0">
            <a:noAutofit/>
          </a:bodyPr>
          <a:lstStyle>
            <a:lvl1pPr algn="l" defTabSz="96771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0" kern="120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</a:lstStyle>
          <a:p>
            <a:pPr marL="0" marR="0" lvl="0" indent="0" algn="r" defTabSz="9677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Condensed" panose="020B0502040204020203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marcin.nizinski@siemens-energy.com</a:t>
            </a:r>
            <a:endParaRPr kumimoji="0" lang="sv-SE" sz="16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hnschrift Condensed" panose="020B0502040204020203" pitchFamily="34" charset="0"/>
            </a:endParaRPr>
          </a:p>
          <a:p>
            <a:pPr marL="0" marR="0" lvl="0" indent="0" algn="r" defTabSz="9677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bg1"/>
                </a:solidFill>
                <a:latin typeface="Bahnschrift Condensed" panose="020B0502040204020203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https://www.linkedin.com/in/marcinn2/</a:t>
            </a:r>
            <a:endParaRPr lang="en-US" sz="16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  <a:p>
            <a:pPr marL="0" marR="0" lvl="0" indent="0" algn="r" defTabSz="9677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hnschrift Condensed" panose="020B0502040204020203" pitchFamily="34" charset="0"/>
            </a:endParaRPr>
          </a:p>
        </p:txBody>
      </p:sp>
      <p:pic>
        <p:nvPicPr>
          <p:cNvPr id="9" name="Picture 8" descr="A screenshot of a qr code&#10;&#10;AI-generated content may be incorrect.">
            <a:extLst>
              <a:ext uri="{FF2B5EF4-FFF2-40B4-BE49-F238E27FC236}">
                <a16:creationId xmlns:a16="http://schemas.microsoft.com/office/drawing/2014/main" id="{A5CE5C97-B315-7136-D1B7-1703A61FB4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0" t="37481" r="23289" b="6663"/>
          <a:stretch/>
        </p:blipFill>
        <p:spPr>
          <a:xfrm>
            <a:off x="10201275" y="5101000"/>
            <a:ext cx="1524000" cy="1442675"/>
          </a:xfrm>
          <a:prstGeom prst="rect">
            <a:avLst/>
          </a:prstGeom>
        </p:spPr>
      </p:pic>
      <p:sp>
        <p:nvSpPr>
          <p:cNvPr id="2" name="AutoShape 2" descr="Generated from prompt">
            <a:extLst>
              <a:ext uri="{FF2B5EF4-FFF2-40B4-BE49-F238E27FC236}">
                <a16:creationId xmlns:a16="http://schemas.microsoft.com/office/drawing/2014/main" id="{E6565DA8-C2B7-EF27-11A3-432C670851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30FFAC-05A0-38E1-354C-BE050E79614A}"/>
              </a:ext>
            </a:extLst>
          </p:cNvPr>
          <p:cNvSpPr txBox="1"/>
          <p:nvPr/>
        </p:nvSpPr>
        <p:spPr>
          <a:xfrm>
            <a:off x="2598180" y="2009934"/>
            <a:ext cx="67744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chemeClr val="bg1"/>
                </a:solidFill>
                <a:effectLst/>
                <a:latin typeface="Bahnschrift Condensed" panose="020B0502040204020203" pitchFamily="34" charset="0"/>
              </a:rPr>
              <a:t>Leading IT Audit &amp; Data Analytics function @ Siemens Energy </a:t>
            </a:r>
            <a:endParaRPr lang="en-US" sz="24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ACA86A-AC14-28A9-929C-F66461751A07}"/>
              </a:ext>
            </a:extLst>
          </p:cNvPr>
          <p:cNvSpPr txBox="1"/>
          <p:nvPr/>
        </p:nvSpPr>
        <p:spPr>
          <a:xfrm>
            <a:off x="2598180" y="1577627"/>
            <a:ext cx="17737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chemeClr val="bg1"/>
                </a:solidFill>
                <a:effectLst/>
                <a:latin typeface="Bahnschrift Condensed" panose="020B0502040204020203" pitchFamily="34" charset="0"/>
              </a:rPr>
              <a:t>Marcin Nizinski</a:t>
            </a:r>
            <a:endParaRPr lang="en-US" sz="24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311A78-43D6-C423-FE89-94CB6FF5C7DF}"/>
              </a:ext>
            </a:extLst>
          </p:cNvPr>
          <p:cNvSpPr txBox="1"/>
          <p:nvPr/>
        </p:nvSpPr>
        <p:spPr>
          <a:xfrm>
            <a:off x="597930" y="3417401"/>
            <a:ext cx="49837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bg1"/>
                </a:solidFill>
                <a:effectLst/>
                <a:latin typeface="Bahnschrift Condensed" panose="020B0502040204020203" pitchFamily="34" charset="0"/>
              </a:rPr>
              <a:t>24 years of information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bg1"/>
                </a:solidFill>
                <a:effectLst/>
                <a:latin typeface="Bahnschrift Condensed" panose="020B0502040204020203" pitchFamily="34" charset="0"/>
              </a:rPr>
              <a:t>Innovation and Technology Enthusiast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bg1"/>
                </a:solidFill>
                <a:effectLst/>
                <a:latin typeface="Bahnschrift Condensed" panose="020B0502040204020203" pitchFamily="34" charset="0"/>
              </a:rPr>
              <a:t>Agile Mindset Evangelist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bg1"/>
                </a:solidFill>
                <a:effectLst/>
                <a:latin typeface="Bahnschrift Condensed" panose="020B0502040204020203" pitchFamily="34" charset="0"/>
              </a:rPr>
              <a:t>Data Analytics Practitioner</a:t>
            </a:r>
          </a:p>
        </p:txBody>
      </p:sp>
    </p:spTree>
    <p:extLst>
      <p:ext uri="{BB962C8B-B14F-4D97-AF65-F5344CB8AC3E}">
        <p14:creationId xmlns:p14="http://schemas.microsoft.com/office/powerpoint/2010/main" val="3668730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37C2B-BAF7-61E0-C325-2D377D462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6C2733EA-19FA-746F-225F-478468726AA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30" imgH="531" progId="TCLayout.ActiveDocument.1">
                  <p:embed/>
                </p:oleObj>
              </mc:Choice>
              <mc:Fallback>
                <p:oleObj name="think-cell Slide" r:id="rId5" imgW="530" imgH="53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6C2733EA-19FA-746F-225F-478468726A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30412393-38B3-9087-710D-C277FC61670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1B153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3074" name="Picture 2" descr="Adult Learning Principles | Assessment -- 5 principles | Fall 2014 ...">
            <a:extLst>
              <a:ext uri="{FF2B5EF4-FFF2-40B4-BE49-F238E27FC236}">
                <a16:creationId xmlns:a16="http://schemas.microsoft.com/office/drawing/2014/main" id="{9CA7708F-FC99-E823-C6CA-C74960BCC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5" b="9099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959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CD888-78B7-C416-1940-F5EF3C3CB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8A9EC95-5CE5-DEFD-6A13-1D578807035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30" imgH="531" progId="TCLayout.ActiveDocument.1">
                  <p:embed/>
                </p:oleObj>
              </mc:Choice>
              <mc:Fallback>
                <p:oleObj name="think-cell Slide" r:id="rId5" imgW="530" imgH="53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8A9EC95-5CE5-DEFD-6A13-1D57880703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C7505AF2-A1B0-E9B5-C8FF-45BCC762486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1B153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493C139-D723-538B-CB4D-4094DA5DFD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BB9B2A-FE40-2279-9983-300260876F2E}"/>
              </a:ext>
            </a:extLst>
          </p:cNvPr>
          <p:cNvSpPr txBox="1"/>
          <p:nvPr/>
        </p:nvSpPr>
        <p:spPr>
          <a:xfrm>
            <a:off x="6717889" y="5283549"/>
            <a:ext cx="3557311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DE" sz="6000" dirty="0">
                <a:latin typeface="Bahnschrift Condensed" panose="020B0502040204020203" pitchFamily="34" charset="0"/>
              </a:rPr>
              <a:t>…FAIL OFTEN</a:t>
            </a:r>
          </a:p>
        </p:txBody>
      </p:sp>
    </p:spTree>
    <p:extLst>
      <p:ext uri="{BB962C8B-B14F-4D97-AF65-F5344CB8AC3E}">
        <p14:creationId xmlns:p14="http://schemas.microsoft.com/office/powerpoint/2010/main" val="4257591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1D439-8D12-6828-CC6A-094B44A8A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61052E4C-A5D4-7A50-D636-A027BC342A7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30" imgH="531" progId="TCLayout.ActiveDocument.1">
                  <p:embed/>
                </p:oleObj>
              </mc:Choice>
              <mc:Fallback>
                <p:oleObj name="think-cell Slide" r:id="rId5" imgW="530" imgH="53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61052E4C-A5D4-7A50-D636-A027BC342A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9837059F-2E64-245E-F76A-DB7E991647C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1B153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" name="Picture 5" descr="A workbench with tools on it&#10;&#10;Description automatically generated">
            <a:extLst>
              <a:ext uri="{FF2B5EF4-FFF2-40B4-BE49-F238E27FC236}">
                <a16:creationId xmlns:a16="http://schemas.microsoft.com/office/drawing/2014/main" id="{941E9247-8E59-8608-2954-BCBCF013B2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0FB868A-6E85-E36E-205B-DF35D3462347}"/>
              </a:ext>
            </a:extLst>
          </p:cNvPr>
          <p:cNvSpPr/>
          <p:nvPr/>
        </p:nvSpPr>
        <p:spPr>
          <a:xfrm>
            <a:off x="0" y="0"/>
            <a:ext cx="5334000" cy="6858000"/>
          </a:xfrm>
          <a:prstGeom prst="rect">
            <a:avLst/>
          </a:prstGeom>
          <a:solidFill>
            <a:srgbClr val="292F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C75B1AF-7C01-E61C-B514-FCD0D758C741}"/>
              </a:ext>
            </a:extLst>
          </p:cNvPr>
          <p:cNvSpPr txBox="1">
            <a:spLocks/>
          </p:cNvSpPr>
          <p:nvPr/>
        </p:nvSpPr>
        <p:spPr>
          <a:xfrm>
            <a:off x="0" y="4553075"/>
            <a:ext cx="5257800" cy="1809626"/>
          </a:xfrm>
          <a:prstGeom prst="rect">
            <a:avLst/>
          </a:prstGeom>
        </p:spPr>
        <p:txBody>
          <a:bodyPr vert="horz" lIns="626400" tIns="37800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0" dirty="0">
                <a:solidFill>
                  <a:schemeClr val="bg1"/>
                </a:solidFill>
                <a:latin typeface="Bahnschrift Condensed" panose="020B0502040204020203" pitchFamily="34" charset="0"/>
                <a:cs typeface="Arial"/>
              </a:rPr>
              <a:t>Tool Agnostic</a:t>
            </a:r>
          </a:p>
        </p:txBody>
      </p:sp>
    </p:spTree>
    <p:extLst>
      <p:ext uri="{BB962C8B-B14F-4D97-AF65-F5344CB8AC3E}">
        <p14:creationId xmlns:p14="http://schemas.microsoft.com/office/powerpoint/2010/main" val="942007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3AA7D-3C35-5C96-C000-C11C72264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C645BB4-96F2-2E5B-62D2-3F44DD405A4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30" imgH="531" progId="TCLayout.ActiveDocument.1">
                  <p:embed/>
                </p:oleObj>
              </mc:Choice>
              <mc:Fallback>
                <p:oleObj name="think-cell Slide" r:id="rId5" imgW="530" imgH="53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C645BB4-96F2-2E5B-62D2-3F44DD405A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96D098A9-B520-877F-AFC6-C0FF39FF62E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1B153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026" name="Picture 2" descr="Powerful 3-step process . . . - monicaowsichek.com">
            <a:extLst>
              <a:ext uri="{FF2B5EF4-FFF2-40B4-BE49-F238E27FC236}">
                <a16:creationId xmlns:a16="http://schemas.microsoft.com/office/drawing/2014/main" id="{04655B12-E994-C224-633A-BF3BE6C80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" b="2512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070D56-D2F9-E62C-927D-2C61EC267A03}"/>
              </a:ext>
            </a:extLst>
          </p:cNvPr>
          <p:cNvSpPr txBox="1"/>
          <p:nvPr/>
        </p:nvSpPr>
        <p:spPr>
          <a:xfrm>
            <a:off x="1967938" y="1127462"/>
            <a:ext cx="3899659" cy="317754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4400">
                <a:solidFill>
                  <a:schemeClr val="accent1">
                    <a:lumMod val="25000"/>
                  </a:schemeClr>
                </a:solidFill>
                <a:latin typeface="Bahnschrift Condensed" panose="020B0502040204020203" pitchFamily="34" charset="0"/>
              </a:rPr>
              <a:t>Make it work. </a:t>
            </a:r>
          </a:p>
          <a:p>
            <a:r>
              <a:rPr lang="en-US" sz="4400" dirty="0">
                <a:solidFill>
                  <a:schemeClr val="accent1">
                    <a:lumMod val="25000"/>
                  </a:schemeClr>
                </a:solidFill>
                <a:latin typeface="Bahnschrift Condensed" panose="020B0502040204020203" pitchFamily="34" charset="0"/>
              </a:rPr>
              <a:t>Make it right. </a:t>
            </a:r>
          </a:p>
          <a:p>
            <a:r>
              <a:rPr lang="en-US" sz="4400" dirty="0">
                <a:solidFill>
                  <a:schemeClr val="accent1">
                    <a:lumMod val="25000"/>
                  </a:schemeClr>
                </a:solidFill>
                <a:latin typeface="Bahnschrift Condensed" panose="020B0502040204020203" pitchFamily="34" charset="0"/>
              </a:rPr>
              <a:t>Make it fast.</a:t>
            </a:r>
          </a:p>
        </p:txBody>
      </p:sp>
    </p:spTree>
    <p:extLst>
      <p:ext uri="{BB962C8B-B14F-4D97-AF65-F5344CB8AC3E}">
        <p14:creationId xmlns:p14="http://schemas.microsoft.com/office/powerpoint/2010/main" val="5111641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1C9F2AE-25B0-1A98-D694-4C882FF8384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2AB6D343-8579-BCE3-97CB-447B854608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86D24F-9E7B-8C8B-CEBA-F3C78BB8322F}"/>
                </a:ext>
              </a:extLst>
            </p:cNvPr>
            <p:cNvSpPr txBox="1"/>
            <p:nvPr/>
          </p:nvSpPr>
          <p:spPr>
            <a:xfrm>
              <a:off x="9284860" y="2697639"/>
              <a:ext cx="1590090" cy="91440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4400" dirty="0">
                  <a:solidFill>
                    <a:schemeClr val="bg1">
                      <a:lumMod val="85000"/>
                    </a:schemeClr>
                  </a:solidFill>
                  <a:latin typeface="Bahnschrift Condensed" panose="020B0502040204020203" pitchFamily="34" charset="0"/>
                </a:rPr>
                <a:t>Zoom out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3AF34713-909D-A051-7F18-08131936AFD7}"/>
              </a:ext>
            </a:extLst>
          </p:cNvPr>
          <p:cNvSpPr/>
          <p:nvPr/>
        </p:nvSpPr>
        <p:spPr>
          <a:xfrm>
            <a:off x="1489435" y="0"/>
            <a:ext cx="9059158" cy="6858000"/>
          </a:xfrm>
          <a:prstGeom prst="rect">
            <a:avLst/>
          </a:prstGeom>
          <a:gradFill>
            <a:gsLst>
              <a:gs pos="0">
                <a:schemeClr val="accent1">
                  <a:lumMod val="16000"/>
                  <a:lumOff val="84000"/>
                  <a:alpha val="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F4FA876-A3BA-10D3-ABA8-C4485EFA4935}"/>
              </a:ext>
            </a:extLst>
          </p:cNvPr>
          <p:cNvGrpSpPr/>
          <p:nvPr/>
        </p:nvGrpSpPr>
        <p:grpSpPr>
          <a:xfrm>
            <a:off x="3257548" y="305109"/>
            <a:ext cx="5283202" cy="6660841"/>
            <a:chOff x="3257548" y="305109"/>
            <a:chExt cx="5283202" cy="6660841"/>
          </a:xfrm>
        </p:grpSpPr>
        <p:pic>
          <p:nvPicPr>
            <p:cNvPr id="8" name="Picture 7" descr="Tree Png Free Image Png Images Download Tree Png Free Image | Images ...">
              <a:extLst>
                <a:ext uri="{FF2B5EF4-FFF2-40B4-BE49-F238E27FC236}">
                  <a16:creationId xmlns:a16="http://schemas.microsoft.com/office/drawing/2014/main" id="{BEA16E50-F533-0980-37A6-9FBDC81BA2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57548" y="1099746"/>
              <a:ext cx="5283202" cy="586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07603C0-1281-6A6D-0648-339E0D0F8C47}"/>
                </a:ext>
              </a:extLst>
            </p:cNvPr>
            <p:cNvSpPr txBox="1"/>
            <p:nvPr/>
          </p:nvSpPr>
          <p:spPr>
            <a:xfrm>
              <a:off x="3542920" y="305109"/>
              <a:ext cx="4997830" cy="91440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4400" dirty="0">
                  <a:solidFill>
                    <a:schemeClr val="accent1">
                      <a:lumMod val="25000"/>
                    </a:schemeClr>
                  </a:solidFill>
                  <a:latin typeface="Bahnschrift Condensed" panose="020B0502040204020203" pitchFamily="34" charset="0"/>
                </a:rPr>
                <a:t>Answer the question and…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DCBF293-9869-F0B6-E6CC-E527CBDB9EE3}"/>
              </a:ext>
            </a:extLst>
          </p:cNvPr>
          <p:cNvGrpSpPr/>
          <p:nvPr/>
        </p:nvGrpSpPr>
        <p:grpSpPr>
          <a:xfrm>
            <a:off x="1142918" y="1007074"/>
            <a:ext cx="2770944" cy="2782073"/>
            <a:chOff x="1142918" y="1007074"/>
            <a:chExt cx="2770944" cy="2782073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F76FEE1B-010E-18AD-19C2-83598B4E36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918" y="1007074"/>
              <a:ext cx="2770944" cy="2782073"/>
            </a:xfrm>
            <a:prstGeom prst="ellipse">
              <a:avLst/>
            </a:prstGeom>
            <a:ln w="63500" cap="rnd">
              <a:solidFill>
                <a:srgbClr val="C3CCBF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A070003-0864-AF67-0676-25622599CF49}"/>
                </a:ext>
              </a:extLst>
            </p:cNvPr>
            <p:cNvSpPr txBox="1"/>
            <p:nvPr/>
          </p:nvSpPr>
          <p:spPr>
            <a:xfrm>
              <a:off x="1754761" y="2697639"/>
              <a:ext cx="1590090" cy="91440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4400" dirty="0">
                  <a:solidFill>
                    <a:schemeClr val="bg1">
                      <a:lumMod val="85000"/>
                    </a:schemeClr>
                  </a:solidFill>
                  <a:latin typeface="Bahnschrift Condensed" panose="020B0502040204020203" pitchFamily="34" charset="0"/>
                </a:rPr>
                <a:t>Zoom 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541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F7E8A-9FDF-43F3-E76C-C5390AA72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 on 枯山水">
            <a:extLst>
              <a:ext uri="{FF2B5EF4-FFF2-40B4-BE49-F238E27FC236}">
                <a16:creationId xmlns:a16="http://schemas.microsoft.com/office/drawing/2014/main" id="{8DA9BDC5-A94B-FD02-5CCC-3825B2DCCF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0"/>
          <a:stretch/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7C6E7FE9-44F8-DAD3-9AF3-92571F4DF6D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30" imgH="531" progId="TCLayout.ActiveDocument.1">
                  <p:embed/>
                </p:oleObj>
              </mc:Choice>
              <mc:Fallback>
                <p:oleObj name="think-cell Slide" r:id="rId6" imgW="530" imgH="53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7C6E7FE9-44F8-DAD3-9AF3-92571F4DF6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738BAB72-948C-BFB0-5ACB-2D475DF2075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1B153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A1279F-1377-BA5D-5890-A0E6ADEEF0E2}"/>
              </a:ext>
            </a:extLst>
          </p:cNvPr>
          <p:cNvSpPr txBox="1"/>
          <p:nvPr/>
        </p:nvSpPr>
        <p:spPr>
          <a:xfrm>
            <a:off x="347482" y="2470125"/>
            <a:ext cx="5748518" cy="15425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Acknowledge three simple realities: </a:t>
            </a:r>
          </a:p>
          <a:p>
            <a:pPr marL="342900" indent="-342900">
              <a:buFontTx/>
              <a:buChar char="-"/>
            </a:pP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nothing lasts, </a:t>
            </a:r>
          </a:p>
          <a:p>
            <a:pPr marL="342900" indent="-342900">
              <a:buFontTx/>
              <a:buChar char="-"/>
            </a:pP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nothing is finished, </a:t>
            </a:r>
          </a:p>
          <a:p>
            <a:pPr marL="342900" indent="-342900">
              <a:buFontTx/>
              <a:buChar char="-"/>
            </a:pP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nothing is perfect.</a:t>
            </a:r>
            <a:endParaRPr lang="en-US" sz="20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D27F711A-0093-63E7-514D-EEEA7F414A6D}"/>
              </a:ext>
            </a:extLst>
          </p:cNvPr>
          <p:cNvSpPr txBox="1">
            <a:spLocks/>
          </p:cNvSpPr>
          <p:nvPr/>
        </p:nvSpPr>
        <p:spPr>
          <a:xfrm>
            <a:off x="0" y="722776"/>
            <a:ext cx="3352800" cy="1542577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wrap="none" lIns="0" tIns="45720" rIns="91440" bIns="45720" rtlCol="0" anchor="t" anchorCtr="0">
            <a:noAutofit/>
          </a:bodyPr>
          <a:lstStyle>
            <a:lvl1pPr algn="l" defTabSz="96771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0" kern="120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</a:lstStyle>
          <a:p>
            <a:pPr algn="r"/>
            <a:r>
              <a:rPr lang="en-GB" sz="4400" dirty="0">
                <a:latin typeface="Bahnschrift Condensed" panose="020B0502040204020203" pitchFamily="34" charset="0"/>
              </a:rPr>
              <a:t>Wabi Sabi  </a:t>
            </a:r>
          </a:p>
          <a:p>
            <a:pPr algn="r"/>
            <a:r>
              <a:rPr lang="en-GB" sz="2800" dirty="0">
                <a:latin typeface="Bahnschrift Condensed" panose="020B0502040204020203" pitchFamily="34" charset="0"/>
              </a:rPr>
              <a:t>(embrace imperfection)  </a:t>
            </a:r>
            <a:endParaRPr lang="sv-SE" sz="2800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186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6">
            <a:extLst>
              <a:ext uri="{FF2B5EF4-FFF2-40B4-BE49-F238E27FC236}">
                <a16:creationId xmlns:a16="http://schemas.microsoft.com/office/drawing/2014/main" id="{A01AC368-B518-7A64-2489-EF752E1F32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426"/>
          <a:stretch/>
        </p:blipFill>
        <p:spPr>
          <a:xfrm>
            <a:off x="7689720" y="3279050"/>
            <a:ext cx="4505326" cy="1841908"/>
          </a:xfrm>
          <a:prstGeom prst="rect">
            <a:avLst/>
          </a:prstGeom>
        </p:spPr>
      </p:pic>
      <p:pic>
        <p:nvPicPr>
          <p:cNvPr id="5" name="Grafik 8">
            <a:extLst>
              <a:ext uri="{FF2B5EF4-FFF2-40B4-BE49-F238E27FC236}">
                <a16:creationId xmlns:a16="http://schemas.microsoft.com/office/drawing/2014/main" id="{17F6CEC9-1935-49CE-A97C-7CD41CAF98B5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t="5062" b="35233"/>
          <a:stretch/>
        </p:blipFill>
        <p:spPr>
          <a:xfrm>
            <a:off x="7689721" y="5064580"/>
            <a:ext cx="4502280" cy="1800000"/>
          </a:xfrm>
          <a:prstGeom prst="rect">
            <a:avLst/>
          </a:prstGeom>
        </p:spPr>
      </p:pic>
      <p:sp>
        <p:nvSpPr>
          <p:cNvPr id="6" name="Rechteck 11">
            <a:extLst>
              <a:ext uri="{FF2B5EF4-FFF2-40B4-BE49-F238E27FC236}">
                <a16:creationId xmlns:a16="http://schemas.microsoft.com/office/drawing/2014/main" id="{7BF2840D-4439-4A00-4E34-C7F91CB41822}"/>
              </a:ext>
            </a:extLst>
          </p:cNvPr>
          <p:cNvSpPr>
            <a:spLocks/>
          </p:cNvSpPr>
          <p:nvPr/>
        </p:nvSpPr>
        <p:spPr>
          <a:xfrm>
            <a:off x="7689720" y="5939623"/>
            <a:ext cx="4502280" cy="91837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78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Grafik 7" descr="Ein Bild, das draußen, Himmel, Mann, Person enthält.&#10;&#10;Automatisch generierte Beschreibung">
            <a:extLst>
              <a:ext uri="{FF2B5EF4-FFF2-40B4-BE49-F238E27FC236}">
                <a16:creationId xmlns:a16="http://schemas.microsoft.com/office/drawing/2014/main" id="{EFB12C6C-527B-7522-1621-2BDD64395C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920" b="11635"/>
          <a:stretch/>
        </p:blipFill>
        <p:spPr>
          <a:xfrm>
            <a:off x="7688197" y="1348650"/>
            <a:ext cx="4505326" cy="1930400"/>
          </a:xfrm>
          <a:prstGeom prst="rect">
            <a:avLst/>
          </a:prstGeom>
        </p:spPr>
      </p:pic>
      <p:cxnSp>
        <p:nvCxnSpPr>
          <p:cNvPr id="10" name="Gerader Verbinder 17">
            <a:extLst>
              <a:ext uri="{FF2B5EF4-FFF2-40B4-BE49-F238E27FC236}">
                <a16:creationId xmlns:a16="http://schemas.microsoft.com/office/drawing/2014/main" id="{09F6248C-ADDF-2FA8-8D4E-57F768108028}"/>
              </a:ext>
            </a:extLst>
          </p:cNvPr>
          <p:cNvCxnSpPr>
            <a:cxnSpLocks/>
          </p:cNvCxnSpPr>
          <p:nvPr/>
        </p:nvCxnSpPr>
        <p:spPr>
          <a:xfrm>
            <a:off x="4889" y="2283622"/>
            <a:ext cx="7668000" cy="0"/>
          </a:xfrm>
          <a:prstGeom prst="line">
            <a:avLst/>
          </a:prstGeom>
          <a:noFill/>
          <a:ln w="19050" cap="rnd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alpha val="0"/>
                  </a:sysClr>
                </a:gs>
              </a:gsLst>
              <a:lin ang="0" scaled="1"/>
              <a:tileRect/>
            </a:gradFill>
            <a:prstDash val="solid"/>
            <a:miter lim="800000"/>
          </a:ln>
          <a:effectLst/>
        </p:spPr>
      </p:cxnSp>
      <p:sp>
        <p:nvSpPr>
          <p:cNvPr id="11" name="Textfeld 2">
            <a:extLst>
              <a:ext uri="{FF2B5EF4-FFF2-40B4-BE49-F238E27FC236}">
                <a16:creationId xmlns:a16="http://schemas.microsoft.com/office/drawing/2014/main" id="{268D8D3B-762C-E4AA-2285-65F70B7C361F}"/>
              </a:ext>
            </a:extLst>
          </p:cNvPr>
          <p:cNvSpPr txBox="1">
            <a:spLocks/>
          </p:cNvSpPr>
          <p:nvPr/>
        </p:nvSpPr>
        <p:spPr>
          <a:xfrm>
            <a:off x="630238" y="4572138"/>
            <a:ext cx="2398712" cy="70788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are present in 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3200" b="1" i="0" u="none" strike="noStrike" kern="1200" cap="none" spc="-5" normalizeH="0" baseline="0" noProof="0" dirty="0">
                <a:ln>
                  <a:noFill/>
                </a:ln>
                <a:solidFill>
                  <a:srgbClr val="21C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&gt;90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countries.</a:t>
            </a:r>
          </a:p>
        </p:txBody>
      </p:sp>
      <p:sp>
        <p:nvSpPr>
          <p:cNvPr id="12" name="Textfeld 4">
            <a:extLst>
              <a:ext uri="{FF2B5EF4-FFF2-40B4-BE49-F238E27FC236}">
                <a16:creationId xmlns:a16="http://schemas.microsoft.com/office/drawing/2014/main" id="{1520BC07-112B-428F-F2C5-7D740A9BE29C}"/>
              </a:ext>
            </a:extLst>
          </p:cNvPr>
          <p:cNvSpPr txBox="1">
            <a:spLocks/>
          </p:cNvSpPr>
          <p:nvPr/>
        </p:nvSpPr>
        <p:spPr>
          <a:xfrm>
            <a:off x="4288948" y="4572138"/>
            <a:ext cx="2398711" cy="98488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invest around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b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3200" b="1" i="0" u="none" strike="noStrike" kern="1200" cap="none" spc="-5" normalizeH="0" baseline="0" noProof="0" dirty="0">
                <a:ln>
                  <a:noFill/>
                </a:ln>
                <a:solidFill>
                  <a:srgbClr val="21C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€1.2bn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annually in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research and development.</a:t>
            </a:r>
          </a:p>
        </p:txBody>
      </p:sp>
      <p:sp>
        <p:nvSpPr>
          <p:cNvPr id="13" name="Textfeld 3">
            <a:extLst>
              <a:ext uri="{FF2B5EF4-FFF2-40B4-BE49-F238E27FC236}">
                <a16:creationId xmlns:a16="http://schemas.microsoft.com/office/drawing/2014/main" id="{4D1C1327-98A7-B660-2C87-A0C11A3B01C1}"/>
              </a:ext>
            </a:extLst>
          </p:cNvPr>
          <p:cNvSpPr txBox="1">
            <a:spLocks/>
          </p:cNvSpPr>
          <p:nvPr/>
        </p:nvSpPr>
        <p:spPr>
          <a:xfrm>
            <a:off x="630238" y="2856808"/>
            <a:ext cx="2398712" cy="92333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de-DE"/>
            </a:defPPr>
            <a:lvl1pPr>
              <a:defRPr sz="2400">
                <a:solidFill>
                  <a:srgbClr val="6ADDF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5" normalizeH="0" baseline="0" noProof="0" dirty="0">
                <a:ln>
                  <a:noFill/>
                </a:ln>
                <a:solidFill>
                  <a:srgbClr val="21C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~1/6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global electricity generation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 based on our technology.</a:t>
            </a:r>
          </a:p>
        </p:txBody>
      </p:sp>
      <p:sp>
        <p:nvSpPr>
          <p:cNvPr id="14" name="Textfeld 15">
            <a:extLst>
              <a:ext uri="{FF2B5EF4-FFF2-40B4-BE49-F238E27FC236}">
                <a16:creationId xmlns:a16="http://schemas.microsoft.com/office/drawing/2014/main" id="{EF862776-F5B6-B074-9329-0C26FBCD8E5B}"/>
              </a:ext>
            </a:extLst>
          </p:cNvPr>
          <p:cNvSpPr txBox="1">
            <a:spLocks/>
          </p:cNvSpPr>
          <p:nvPr/>
        </p:nvSpPr>
        <p:spPr>
          <a:xfrm>
            <a:off x="4288950" y="2856808"/>
            <a:ext cx="2299854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de-DE"/>
            </a:defPPr>
            <a:lvl1pPr>
              <a:defRPr sz="1400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pc="-5" noProof="0" dirty="0">
                <a:solidFill>
                  <a:srgbClr val="21C0FF"/>
                </a:solidFill>
                <a:latin typeface="Arial"/>
                <a:cs typeface="Arial"/>
              </a:rPr>
              <a:t>100,0</a:t>
            </a:r>
            <a:r>
              <a:rPr kumimoji="0" lang="en-US" sz="3200" b="1" i="0" u="none" strike="noStrike" kern="1200" cap="none" spc="-5" normalizeH="0" baseline="0" noProof="0" dirty="0">
                <a:ln>
                  <a:noFill/>
                </a:ln>
                <a:solidFill>
                  <a:srgbClr val="21C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00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employees work as a team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energize society.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5" name="Textfeld 16">
            <a:extLst>
              <a:ext uri="{FF2B5EF4-FFF2-40B4-BE49-F238E27FC236}">
                <a16:creationId xmlns:a16="http://schemas.microsoft.com/office/drawing/2014/main" id="{8D92BDE8-CD65-2595-AEA4-1A576DB55051}"/>
              </a:ext>
            </a:extLst>
          </p:cNvPr>
          <p:cNvSpPr txBox="1"/>
          <p:nvPr/>
        </p:nvSpPr>
        <p:spPr>
          <a:xfrm>
            <a:off x="630238" y="6327677"/>
            <a:ext cx="3184244" cy="153888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1)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Number of employees as of December 31, 2024</a:t>
            </a:r>
          </a:p>
        </p:txBody>
      </p:sp>
      <p:sp>
        <p:nvSpPr>
          <p:cNvPr id="16" name="Fußzeilenplatzhalter 9">
            <a:extLst>
              <a:ext uri="{FF2B5EF4-FFF2-40B4-BE49-F238E27FC236}">
                <a16:creationId xmlns:a16="http://schemas.microsoft.com/office/drawing/2014/main" id="{6F41F238-EEA5-F60B-8070-8B8FC99C0BFB}"/>
              </a:ext>
            </a:extLst>
          </p:cNvPr>
          <p:cNvSpPr txBox="1">
            <a:spLocks/>
          </p:cNvSpPr>
          <p:nvPr/>
        </p:nvSpPr>
        <p:spPr>
          <a:xfrm>
            <a:off x="6242400" y="6526800"/>
            <a:ext cx="5950800" cy="331200"/>
          </a:xfrm>
          <a:prstGeom prst="rect">
            <a:avLst/>
          </a:prstGeom>
        </p:spPr>
        <p:txBody>
          <a:bodyPr vert="horz" lIns="0" tIns="0" rIns="835200" bIns="0" rtlCol="0" anchor="t"/>
          <a:lstStyle>
            <a:defPPr>
              <a:defRPr lang="de-DE"/>
            </a:defPPr>
            <a:lvl1pPr marL="0" algn="r" defTabSz="914400" rtl="0" eaLnBrk="1" latinLnBrk="0" hangingPunct="1">
              <a:defRPr lang="en-US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Siemens Energy, 2025</a:t>
            </a:r>
            <a:endParaRPr lang="en-US" dirty="0"/>
          </a:p>
        </p:txBody>
      </p:sp>
      <p:sp>
        <p:nvSpPr>
          <p:cNvPr id="17" name="Foliennummernplatzhalter 10">
            <a:extLst>
              <a:ext uri="{FF2B5EF4-FFF2-40B4-BE49-F238E27FC236}">
                <a16:creationId xmlns:a16="http://schemas.microsoft.com/office/drawing/2014/main" id="{3A74D897-3DAD-C8B8-DAAC-38211C63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4000" y="6526800"/>
            <a:ext cx="828000" cy="331200"/>
          </a:xfrm>
          <a:prstGeom prst="rect">
            <a:avLst/>
          </a:prstGeom>
        </p:spPr>
        <p:txBody>
          <a:bodyPr vert="horz" lIns="0" tIns="0" rIns="482400" bIns="0" rtlCol="0" anchor="t" anchorCtr="0"/>
          <a:lstStyle>
            <a:defPPr>
              <a:defRPr lang="de-DE"/>
            </a:defPPr>
            <a:lvl1pPr marL="0" algn="r" defTabSz="914400" rtl="0" eaLnBrk="1" latinLnBrk="0" hangingPunct="1">
              <a:defRPr lang="en-US" sz="10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B0116A-0D09-4E99-8C69-B4C15A5D8A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8" name="Textfeld 5">
            <a:extLst>
              <a:ext uri="{FF2B5EF4-FFF2-40B4-BE49-F238E27FC236}">
                <a16:creationId xmlns:a16="http://schemas.microsoft.com/office/drawing/2014/main" id="{81498347-DE8B-E8F8-9626-922F5858D442}"/>
              </a:ext>
            </a:extLst>
          </p:cNvPr>
          <p:cNvSpPr txBox="1"/>
          <p:nvPr/>
        </p:nvSpPr>
        <p:spPr>
          <a:xfrm>
            <a:off x="630238" y="1416133"/>
            <a:ext cx="4505326" cy="4708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400" b="1" noProof="0" dirty="0">
                <a:latin typeface="+mj-lt"/>
                <a:cs typeface="Times New Roman" panose="02020603050405020304" pitchFamily="18" charset="0"/>
              </a:rPr>
              <a:t>We </a:t>
            </a:r>
            <a:r>
              <a:rPr lang="en-US" sz="3400" b="1" noProof="0" dirty="0">
                <a:solidFill>
                  <a:srgbClr val="21C0FF"/>
                </a:solidFill>
                <a:latin typeface="+mj-lt"/>
                <a:cs typeface="Times New Roman" panose="02020603050405020304" pitchFamily="18" charset="0"/>
              </a:rPr>
              <a:t>energize</a:t>
            </a:r>
            <a:r>
              <a:rPr lang="en-US" sz="3400" b="1" noProof="0" dirty="0">
                <a:latin typeface="+mj-lt"/>
                <a:cs typeface="Times New Roman" panose="02020603050405020304" pitchFamily="18" charset="0"/>
              </a:rPr>
              <a:t> society</a:t>
            </a:r>
          </a:p>
        </p:txBody>
      </p:sp>
      <p:sp>
        <p:nvSpPr>
          <p:cNvPr id="3" name="Rechteck 11">
            <a:extLst>
              <a:ext uri="{FF2B5EF4-FFF2-40B4-BE49-F238E27FC236}">
                <a16:creationId xmlns:a16="http://schemas.microsoft.com/office/drawing/2014/main" id="{B363B280-DD0F-1702-5BFE-AF7436EA734B}"/>
              </a:ext>
            </a:extLst>
          </p:cNvPr>
          <p:cNvSpPr>
            <a:spLocks/>
          </p:cNvSpPr>
          <p:nvPr/>
        </p:nvSpPr>
        <p:spPr>
          <a:xfrm rot="10800000">
            <a:off x="7689720" y="1340804"/>
            <a:ext cx="4502280" cy="91837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78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886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12987-BE28-579F-14A6-EE63AC0E0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335F897-C67D-2FE9-175C-950A9BB928B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30" imgH="531" progId="TCLayout.ActiveDocument.1">
                  <p:embed/>
                </p:oleObj>
              </mc:Choice>
              <mc:Fallback>
                <p:oleObj name="think-cell Slide" r:id="rId5" imgW="530" imgH="53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335F897-C67D-2FE9-175C-950A9BB928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6EC2AC0E-48AC-1483-DA06-528B904E91A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1B153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AutoShape 2" descr="Generated from prompt">
            <a:extLst>
              <a:ext uri="{FF2B5EF4-FFF2-40B4-BE49-F238E27FC236}">
                <a16:creationId xmlns:a16="http://schemas.microsoft.com/office/drawing/2014/main" id="{1A8582CC-0015-5306-FE8A-7D17449D3C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4" descr="Generated from prompt">
            <a:extLst>
              <a:ext uri="{FF2B5EF4-FFF2-40B4-BE49-F238E27FC236}">
                <a16:creationId xmlns:a16="http://schemas.microsoft.com/office/drawing/2014/main" id="{D47A3D86-1293-A6FD-AE19-C333F4A247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5999" y="-28575"/>
            <a:ext cx="3762375" cy="37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Picture 4" descr="Los 14 puntos de Deming">
            <a:extLst>
              <a:ext uri="{FF2B5EF4-FFF2-40B4-BE49-F238E27FC236}">
                <a16:creationId xmlns:a16="http://schemas.microsoft.com/office/drawing/2014/main" id="{95833CF4-CA9A-5B2D-17D1-CDFBC5AC6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" r="3284"/>
          <a:stretch/>
        </p:blipFill>
        <p:spPr bwMode="auto">
          <a:xfrm>
            <a:off x="18471" y="0"/>
            <a:ext cx="121865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8B98B74-058B-E7D4-40B0-32EAC929306D}"/>
              </a:ext>
            </a:extLst>
          </p:cNvPr>
          <p:cNvSpPr txBox="1">
            <a:spLocks/>
          </p:cNvSpPr>
          <p:nvPr/>
        </p:nvSpPr>
        <p:spPr>
          <a:xfrm>
            <a:off x="465126" y="1062703"/>
            <a:ext cx="5190956" cy="4732593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wrap="none" lIns="0" tIns="45720" rIns="91440" bIns="45720" rtlCol="0" anchor="t" anchorCtr="0">
            <a:noAutofit/>
          </a:bodyPr>
          <a:lstStyle>
            <a:lvl1pPr algn="l" defTabSz="96771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0" kern="120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</a:lstStyle>
          <a:p>
            <a:pPr marL="0" marR="0" lvl="0" indent="0" algn="r" defTabSz="9677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“</a:t>
            </a:r>
            <a: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Without </a:t>
            </a:r>
            <a:r>
              <a:rPr lang="de-DE" sz="44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d</a:t>
            </a:r>
            <a: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ata you</a:t>
            </a: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’</a:t>
            </a:r>
            <a: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re </a:t>
            </a: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just</a:t>
            </a:r>
          </a:p>
          <a:p>
            <a:pPr marL="0" marR="0" lvl="0" indent="0" algn="r" defTabSz="9677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another person with</a:t>
            </a:r>
            <a:b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</a:rPr>
            </a:b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an</a:t>
            </a:r>
            <a:r>
              <a:rPr lang="sv-SE" sz="44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 </a:t>
            </a: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opinion”</a:t>
            </a:r>
          </a:p>
          <a:p>
            <a:pPr marL="0" marR="0" lvl="0" indent="0" algn="r" defTabSz="9677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</a:endParaRPr>
          </a:p>
          <a:p>
            <a:pPr marL="0" marR="0" lvl="0" indent="0" algn="r" defTabSz="9677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W. Edwards Deming</a:t>
            </a:r>
          </a:p>
        </p:txBody>
      </p:sp>
    </p:spTree>
    <p:extLst>
      <p:ext uri="{BB962C8B-B14F-4D97-AF65-F5344CB8AC3E}">
        <p14:creationId xmlns:p14="http://schemas.microsoft.com/office/powerpoint/2010/main" val="1897768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37AFDE8-2805-E559-E9E6-A4F3B2887B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402D9A-2816-E58E-39DB-A272997CA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CF4ADA-FD58-DDD7-0899-779BBD0149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6"/>
          <a:stretch/>
        </p:blipFill>
        <p:spPr>
          <a:xfrm>
            <a:off x="0" y="-1"/>
            <a:ext cx="12192000" cy="68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23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563795A2-C6A0-B5DB-147D-252F4AD214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8" b="60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FC365EC7-2956-CBDA-A84D-F04D3934761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6" imgH="416" progId="TCLayout.ActiveDocument.1">
                  <p:embed/>
                </p:oleObj>
              </mc:Choice>
              <mc:Fallback>
                <p:oleObj name="think-cell Slide" r:id="rId4" imgW="416" imgH="41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C365EC7-2956-CBDA-A84D-F04D393476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6">
            <a:extLst>
              <a:ext uri="{FF2B5EF4-FFF2-40B4-BE49-F238E27FC236}">
                <a16:creationId xmlns:a16="http://schemas.microsoft.com/office/drawing/2014/main" id="{962C90D6-F592-FD24-DB67-7558CF980FB7}"/>
              </a:ext>
            </a:extLst>
          </p:cNvPr>
          <p:cNvSpPr txBox="1">
            <a:spLocks/>
          </p:cNvSpPr>
          <p:nvPr/>
        </p:nvSpPr>
        <p:spPr>
          <a:xfrm>
            <a:off x="0" y="722777"/>
            <a:ext cx="2539014" cy="1542576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wrap="none" lIns="0" tIns="45720" rIns="91440" bIns="45720" rtlCol="0" anchor="t" anchorCtr="0">
            <a:noAutofit/>
          </a:bodyPr>
          <a:lstStyle>
            <a:lvl1pPr algn="l" defTabSz="96771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0" kern="120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</a:lstStyle>
          <a:p>
            <a:pPr algn="r"/>
            <a:r>
              <a:rPr lang="en-GB" sz="4400" dirty="0">
                <a:latin typeface="Bahnschrift Condensed" panose="020B0502040204020203" pitchFamily="34" charset="0"/>
              </a:rPr>
              <a:t>DA &amp; Audit </a:t>
            </a:r>
          </a:p>
          <a:p>
            <a:pPr algn="r"/>
            <a:r>
              <a:rPr lang="en-GB" sz="4400" dirty="0">
                <a:latin typeface="Bahnschrift Condensed" panose="020B0502040204020203" pitchFamily="34" charset="0"/>
              </a:rPr>
              <a:t>integration </a:t>
            </a:r>
            <a:endParaRPr lang="sv-SE" sz="4400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41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B6624-AB2A-C090-50AD-20B3086C7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A8F6DFA-9268-F4A7-A730-75002CF09E7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30" imgH="531" progId="TCLayout.ActiveDocument.1">
                  <p:embed/>
                </p:oleObj>
              </mc:Choice>
              <mc:Fallback>
                <p:oleObj name="think-cell Slide" r:id="rId5" imgW="530" imgH="53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A8F6DFA-9268-F4A7-A730-75002CF09E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D49C6D1F-3F4D-A1E5-C9E7-AB1C2E73A67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1B153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C29ADC-FEEB-321E-DE3D-ACAC34F843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66EB56E6-88DD-E41D-5F24-A1AAC4DE7F94}"/>
              </a:ext>
            </a:extLst>
          </p:cNvPr>
          <p:cNvSpPr txBox="1">
            <a:spLocks/>
          </p:cNvSpPr>
          <p:nvPr/>
        </p:nvSpPr>
        <p:spPr>
          <a:xfrm>
            <a:off x="0" y="787670"/>
            <a:ext cx="2405849" cy="1542576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wrap="none" lIns="0" tIns="45720" rIns="91440" bIns="45720" rtlCol="0" anchor="t" anchorCtr="0">
            <a:noAutofit/>
          </a:bodyPr>
          <a:lstStyle>
            <a:lvl1pPr algn="l" defTabSz="96771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0" kern="120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</a:lstStyle>
          <a:p>
            <a:pPr algn="r"/>
            <a:r>
              <a:rPr lang="en-GB" sz="4400" dirty="0">
                <a:latin typeface="Bahnschrift Condensed" panose="020B0502040204020203" pitchFamily="34" charset="0"/>
              </a:rPr>
              <a:t>One team, </a:t>
            </a:r>
          </a:p>
          <a:p>
            <a:pPr algn="r"/>
            <a:r>
              <a:rPr lang="en-GB" sz="4400" dirty="0">
                <a:latin typeface="Bahnschrift Condensed" panose="020B0502040204020203" pitchFamily="34" charset="0"/>
              </a:rPr>
              <a:t>One goal. </a:t>
            </a:r>
            <a:endParaRPr lang="sv-SE" sz="4400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7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graphic with dots and lines&#10;&#10;Description automatically generated">
            <a:extLst>
              <a:ext uri="{FF2B5EF4-FFF2-40B4-BE49-F238E27FC236}">
                <a16:creationId xmlns:a16="http://schemas.microsoft.com/office/drawing/2014/main" id="{B982941C-59B3-4BF4-B46E-E378D920D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D433166B-3E26-B2F2-DB9D-AA00F2FF9CA5}"/>
              </a:ext>
            </a:extLst>
          </p:cNvPr>
          <p:cNvSpPr txBox="1">
            <a:spLocks/>
          </p:cNvSpPr>
          <p:nvPr/>
        </p:nvSpPr>
        <p:spPr>
          <a:xfrm>
            <a:off x="898968" y="4623807"/>
            <a:ext cx="5113906" cy="15553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45720" rIns="91440" bIns="45720" rtlCol="0" anchor="t" anchorCtr="0">
            <a:noAutofit/>
          </a:bodyPr>
          <a:lstStyle>
            <a:lvl1pPr algn="l" defTabSz="96771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0" kern="120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</a:lstStyle>
          <a:p>
            <a:pPr marL="0" marR="0" lvl="0" indent="0" defTabSz="9677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n-cs"/>
              </a:rPr>
              <a:t>Success Factors</a:t>
            </a:r>
          </a:p>
          <a:p>
            <a:pPr marL="0" marR="0" lvl="0" indent="0" defTabSz="9677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For Data Analytics Team</a:t>
            </a:r>
          </a:p>
        </p:txBody>
      </p:sp>
    </p:spTree>
    <p:extLst>
      <p:ext uri="{BB962C8B-B14F-4D97-AF65-F5344CB8AC3E}">
        <p14:creationId xmlns:p14="http://schemas.microsoft.com/office/powerpoint/2010/main" val="2447663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C256B-E786-A1D4-9C01-398EE0F80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graphic with dots and lines&#10;&#10;Description automatically generated">
            <a:extLst>
              <a:ext uri="{FF2B5EF4-FFF2-40B4-BE49-F238E27FC236}">
                <a16:creationId xmlns:a16="http://schemas.microsoft.com/office/drawing/2014/main" id="{B66921A1-A076-F079-AD85-68B12BE68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C87DF750-DC54-A43C-3407-A2BE3BB88F99}"/>
              </a:ext>
            </a:extLst>
          </p:cNvPr>
          <p:cNvSpPr txBox="1">
            <a:spLocks/>
          </p:cNvSpPr>
          <p:nvPr/>
        </p:nvSpPr>
        <p:spPr>
          <a:xfrm>
            <a:off x="1612582" y="2176565"/>
            <a:ext cx="5215175" cy="989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45720" rIns="91440" bIns="45720" rtlCol="0" anchor="t" anchorCtr="0">
            <a:noAutofit/>
          </a:bodyPr>
          <a:lstStyle>
            <a:lvl1pPr algn="l" defTabSz="96771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0" kern="120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</a:lstStyle>
          <a:p>
            <a:pPr marL="0" marR="0" lvl="0" indent="0" defTabSz="9677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600" dirty="0">
                <a:solidFill>
                  <a:schemeClr val="accent3">
                    <a:lumMod val="40000"/>
                    <a:lumOff val="60000"/>
                  </a:schemeClr>
                </a:solidFill>
                <a:latin typeface="Bahnschrift Condensed"/>
              </a:rPr>
              <a:t>R</a:t>
            </a:r>
            <a:r>
              <a:rPr lang="en-GB" sz="5400" dirty="0">
                <a:solidFill>
                  <a:schemeClr val="bg1"/>
                </a:solidFill>
                <a:latin typeface="Bahnschrift Condensed"/>
              </a:rPr>
              <a:t>elevant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n-cs"/>
            </a:endParaRP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A23DFB64-6BA9-BFFC-BC3D-5CF365A3F343}"/>
              </a:ext>
            </a:extLst>
          </p:cNvPr>
          <p:cNvSpPr txBox="1">
            <a:spLocks/>
          </p:cNvSpPr>
          <p:nvPr/>
        </p:nvSpPr>
        <p:spPr>
          <a:xfrm>
            <a:off x="2270024" y="4154565"/>
            <a:ext cx="5197033" cy="15454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45720" rIns="91440" bIns="45720" rtlCol="0" anchor="t" anchorCtr="0">
            <a:noAutofit/>
          </a:bodyPr>
          <a:lstStyle>
            <a:lvl1pPr algn="l" defTabSz="96771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0" kern="120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</a:lstStyle>
          <a:p>
            <a:pPr marL="0" marR="0" lvl="0" indent="0" defTabSz="9677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600">
                <a:solidFill>
                  <a:schemeClr val="accent3">
                    <a:lumMod val="40000"/>
                    <a:lumOff val="60000"/>
                  </a:schemeClr>
                </a:solidFill>
                <a:latin typeface="Bahnschrift Condensed"/>
              </a:rPr>
              <a:t>R</a:t>
            </a:r>
            <a:r>
              <a:rPr lang="en-GB" sz="5400">
                <a:solidFill>
                  <a:schemeClr val="bg1"/>
                </a:solidFill>
                <a:latin typeface="Bahnschrift Condensed"/>
              </a:rPr>
              <a:t>esponsive</a:t>
            </a:r>
            <a:endParaRPr kumimoji="0" lang="sv-SE" sz="5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n-cs"/>
            </a:endParaRP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C5CE249B-AAEB-60A2-3E8B-275D990D3A9F}"/>
              </a:ext>
            </a:extLst>
          </p:cNvPr>
          <p:cNvSpPr txBox="1">
            <a:spLocks/>
          </p:cNvSpPr>
          <p:nvPr/>
        </p:nvSpPr>
        <p:spPr>
          <a:xfrm>
            <a:off x="1932422" y="3165565"/>
            <a:ext cx="5197033" cy="15454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45720" rIns="91440" bIns="45720" rtlCol="0" anchor="t" anchorCtr="0">
            <a:noAutofit/>
          </a:bodyPr>
          <a:lstStyle>
            <a:lvl1pPr algn="l" defTabSz="96771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0" kern="120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</a:lstStyle>
          <a:p>
            <a:pPr marL="0" marR="0" lvl="0" indent="0" defTabSz="9677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600">
                <a:solidFill>
                  <a:schemeClr val="accent3">
                    <a:lumMod val="40000"/>
                    <a:lumOff val="60000"/>
                  </a:schemeClr>
                </a:solidFill>
                <a:latin typeface="Bahnschrift Condensed"/>
              </a:rPr>
              <a:t>R</a:t>
            </a:r>
            <a:r>
              <a:rPr lang="en-GB" sz="5400">
                <a:solidFill>
                  <a:schemeClr val="bg1"/>
                </a:solidFill>
                <a:latin typeface="Bahnschrift Condensed"/>
              </a:rPr>
              <a:t>eliable</a:t>
            </a:r>
            <a:endParaRPr lang="en-GB" sz="540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9184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EY95SM0BqnvupJ2jXXV3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80wDlvX3wi5nGZ3WM7PA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80wDlvX3wi5nGZ3WM7PA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80wDlvX3wi5nGZ3WM7PA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K6HgnQv_hlL6.4_uA1Rk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80wDlvX3wi5nGZ3WM7PA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80wDlvX3wi5nGZ3WM7PA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80wDlvX3wi5nGZ3WM7PA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80wDlvX3wi5nGZ3WM7PA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80wDlvX3wi5nGZ3WM7PA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80wDlvX3wi5nGZ3WM7PA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80wDlvX3wi5nGZ3WM7PA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80wDlvX3wi5nGZ3WM7PA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80wDlvX3wi5nGZ3WM7PA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K6HgnQv_hlL6.4_uA1Rk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heme/theme1.xml><?xml version="1.0" encoding="utf-8"?>
<a:theme xmlns:a="http://schemas.openxmlformats.org/drawingml/2006/main" name="Siemens Energy">
  <a:themeElements>
    <a:clrScheme name="Siemens Energy">
      <a:dk1>
        <a:srgbClr val="1B1534"/>
      </a:dk1>
      <a:lt1>
        <a:sysClr val="window" lastClr="FFFFFF"/>
      </a:lt1>
      <a:dk2>
        <a:srgbClr val="1B1534"/>
      </a:dk2>
      <a:lt2>
        <a:srgbClr val="D7E4EE"/>
      </a:lt2>
      <a:accent1>
        <a:srgbClr val="D7E4EE"/>
      </a:accent1>
      <a:accent2>
        <a:srgbClr val="4D217A"/>
      </a:accent2>
      <a:accent3>
        <a:srgbClr val="8A00E5"/>
      </a:accent3>
      <a:accent4>
        <a:srgbClr val="009999"/>
      </a:accent4>
      <a:accent5>
        <a:srgbClr val="F6E600"/>
      </a:accent5>
      <a:accent6>
        <a:srgbClr val="7B919D"/>
      </a:accent6>
      <a:hlink>
        <a:srgbClr val="4D217A"/>
      </a:hlink>
      <a:folHlink>
        <a:srgbClr val="7B919D"/>
      </a:folHlink>
    </a:clrScheme>
    <a:fontScheme name="Siemens Energ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lIns="0" tIns="0" rIns="0" bIns="0" rtlCol="0" anchor="ctr"/>
      <a:lstStyle>
        <a:defPPr algn="ctr">
          <a:defRPr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gradFill>
            <a:gsLst>
              <a:gs pos="0">
                <a:schemeClr val="tx1"/>
              </a:gs>
              <a:gs pos="100000">
                <a:schemeClr val="tx1">
                  <a:alpha val="5000"/>
                </a:schemeClr>
              </a:gs>
            </a:gsLst>
            <a:lin ang="0" scaled="0"/>
          </a:gradFill>
        </a:ln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dirty="0" err="1" smtClean="0"/>
        </a:defPPr>
      </a:lstStyle>
    </a:txDef>
  </a:objectDefaults>
  <a:extraClrSchemeLst/>
  <a:custClrLst>
    <a:custClr name="SE Brown 1">
      <a:srgbClr val="CFC0BE"/>
    </a:custClr>
    <a:custClr name="SE Brown 3">
      <a:srgbClr val="8F7C7A"/>
    </a:custClr>
    <a:custClr name="SE Gray 1">
      <a:srgbClr val="D7E4EE"/>
    </a:custClr>
    <a:custClr name="SE Gray 3">
      <a:srgbClr val="96B0C0"/>
    </a:custClr>
    <a:custClr name="SE Green 1">
      <a:srgbClr val="00FD79"/>
    </a:custClr>
    <a:custClr name="SE Green 3">
      <a:srgbClr val="27B66D"/>
    </a:custClr>
    <a:custClr name="SE Blue 1">
      <a:srgbClr val="6ADDFF"/>
    </a:custClr>
    <a:custClr name="SE Blue 3">
      <a:srgbClr val="0084E1"/>
    </a:custClr>
    <a:custClr name="SE Yellow 1">
      <a:srgbClr val="FFF91F"/>
    </a:custClr>
    <a:custClr name="SE Yellow 3">
      <a:srgbClr val="E2D000"/>
    </a:custClr>
    <a:custClr name="SE Brown 2">
      <a:srgbClr val="AF9E9C"/>
    </a:custClr>
    <a:custClr name="SE Brown 4">
      <a:srgbClr val="7D6766"/>
    </a:custClr>
    <a:custClr name="SE Gray 2">
      <a:srgbClr val="B8CEDB"/>
    </a:custClr>
    <a:custClr name="SE Gray 4">
      <a:srgbClr val="7B919D"/>
    </a:custClr>
    <a:custClr name="SE Green 2">
      <a:srgbClr val="14DA79"/>
    </a:custClr>
    <a:custClr name="SE Green 4">
      <a:srgbClr val="009B55"/>
    </a:custClr>
    <a:custClr name="SE Blue 2">
      <a:srgbClr val="21C0FF"/>
    </a:custClr>
    <a:custClr name="SE Blue 4">
      <a:srgbClr val="0057C6"/>
    </a:custClr>
    <a:custClr name="SE Yellow 2">
      <a:srgbClr val="F6E600"/>
    </a:custClr>
    <a:custClr name="SE Yellow 4">
      <a:srgbClr val="C6AE00"/>
    </a:custClr>
  </a:custClrLst>
</a:theme>
</file>

<file path=ppt/theme/theme2.xml><?xml version="1.0" encoding="utf-8"?>
<a:theme xmlns:a="http://schemas.openxmlformats.org/drawingml/2006/main" name="1_Siemens Energy">
  <a:themeElements>
    <a:clrScheme name="Siemens Energy">
      <a:dk1>
        <a:srgbClr val="1B1534"/>
      </a:dk1>
      <a:lt1>
        <a:sysClr val="window" lastClr="FFFFFF"/>
      </a:lt1>
      <a:dk2>
        <a:srgbClr val="1B1534"/>
      </a:dk2>
      <a:lt2>
        <a:srgbClr val="D7E4EE"/>
      </a:lt2>
      <a:accent1>
        <a:srgbClr val="D7E4EE"/>
      </a:accent1>
      <a:accent2>
        <a:srgbClr val="4D217A"/>
      </a:accent2>
      <a:accent3>
        <a:srgbClr val="8A00E5"/>
      </a:accent3>
      <a:accent4>
        <a:srgbClr val="009999"/>
      </a:accent4>
      <a:accent5>
        <a:srgbClr val="F6E600"/>
      </a:accent5>
      <a:accent6>
        <a:srgbClr val="7B919D"/>
      </a:accent6>
      <a:hlink>
        <a:srgbClr val="4D217A"/>
      </a:hlink>
      <a:folHlink>
        <a:srgbClr val="7B919D"/>
      </a:folHlink>
    </a:clrScheme>
    <a:fontScheme name="Siemens Energ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lIns="0" tIns="0" rIns="0" bIns="0" rtlCol="0" anchor="ctr"/>
      <a:lstStyle>
        <a:defPPr algn="ctr">
          <a:defRPr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gradFill>
            <a:gsLst>
              <a:gs pos="0">
                <a:schemeClr val="tx1"/>
              </a:gs>
              <a:gs pos="100000">
                <a:schemeClr val="tx1">
                  <a:alpha val="5000"/>
                </a:schemeClr>
              </a:gs>
            </a:gsLst>
            <a:lin ang="0" scaled="0"/>
          </a:gradFill>
        </a:ln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dirty="0" err="1" smtClean="0"/>
        </a:defPPr>
      </a:lstStyle>
    </a:txDef>
  </a:objectDefaults>
  <a:extraClrSchemeLst/>
  <a:custClrLst>
    <a:custClr name="SE Brown 0">
      <a:srgbClr val="EFEBEA"/>
    </a:custClr>
    <a:custClr name="SE Brown 3">
      <a:srgbClr val="8F7C7A"/>
    </a:custClr>
    <a:custClr name="SE Gray 0">
      <a:srgbClr val="EAF4F8"/>
    </a:custClr>
    <a:custClr name="SE Gray 3">
      <a:srgbClr val="96B0C0"/>
    </a:custClr>
    <a:custClr name="SE Green 0">
      <a:srgbClr val="DCFFDC"/>
    </a:custClr>
    <a:custClr name="SE Green 3">
      <a:srgbClr val="27B66D"/>
    </a:custClr>
    <a:custClr name="SE Blue 0">
      <a:srgbClr val="CAF9FF"/>
    </a:custClr>
    <a:custClr name="SE Blue 3">
      <a:srgbClr val="0084E1"/>
    </a:custClr>
    <a:custClr name="SE Yellow 0">
      <a:srgbClr val="FCFCB5"/>
    </a:custClr>
    <a:custClr name="SE Yellow 3">
      <a:srgbClr val="E2D000"/>
    </a:custClr>
    <a:custClr name="SE Brown 1">
      <a:srgbClr val="CFC0BE"/>
    </a:custClr>
    <a:custClr name="SE Brown 4">
      <a:srgbClr val="7D6766"/>
    </a:custClr>
    <a:custClr name="SE Gray 1">
      <a:srgbClr val="D7E4EE"/>
    </a:custClr>
    <a:custClr name="SE Gray 4">
      <a:srgbClr val="7B919D"/>
    </a:custClr>
    <a:custClr name="SE Green 1">
      <a:srgbClr val="00FD79"/>
    </a:custClr>
    <a:custClr name="SE Green 4">
      <a:srgbClr val="009B55"/>
    </a:custClr>
    <a:custClr name="SE Blue 1">
      <a:srgbClr val="6ADDFF"/>
    </a:custClr>
    <a:custClr name="SE Blue 4">
      <a:srgbClr val="0057C6"/>
    </a:custClr>
    <a:custClr name="SE Yellow 1">
      <a:srgbClr val="FFF91F"/>
    </a:custClr>
    <a:custClr name="SE Yellow 4">
      <a:srgbClr val="C6AE00"/>
    </a:custClr>
    <a:custClr name="SE Brown 2">
      <a:srgbClr val="AF9E9C"/>
    </a:custClr>
    <a:custClr name="SE Brown 5">
      <a:srgbClr val="564646"/>
    </a:custClr>
    <a:custClr name="SE Gray 2">
      <a:srgbClr val="B8CEDB"/>
    </a:custClr>
    <a:custClr name="SE Gray 5">
      <a:srgbClr val="54646E"/>
    </a:custClr>
    <a:custClr name="SE Green 2">
      <a:srgbClr val="14DA79"/>
    </a:custClr>
    <a:custClr name="SE Green 5">
      <a:srgbClr val="006C3B"/>
    </a:custClr>
    <a:custClr name="SE Blue 2">
      <a:srgbClr val="21C0FF"/>
    </a:custClr>
    <a:custClr name="SE Blue 5">
      <a:srgbClr val="00328C"/>
    </a:custClr>
    <a:custClr name="SE Yellow 2">
      <a:srgbClr val="F6E600"/>
    </a:custClr>
    <a:custClr name="SE Yellow 5">
      <a:srgbClr val="8C7500"/>
    </a:custClr>
  </a:custClrLst>
  <a:extLst>
    <a:ext uri="{05A4C25C-085E-4340-85A3-A5531E510DB2}">
      <thm15:themeFamily xmlns:thm15="http://schemas.microsoft.com/office/thememl/2012/main" name="11_scf12_SE-ppt-template.potx" id="{5984AAE4-7DD4-4C19-8238-0BBAC05032EA}" vid="{2165AF45-77B2-49CB-9EAE-549176EEF9B6}"/>
    </a:ext>
  </a:extLst>
</a:theme>
</file>

<file path=ppt/theme/theme3.xml><?xml version="1.0" encoding="utf-8"?>
<a:theme xmlns:a="http://schemas.openxmlformats.org/drawingml/2006/main" name="2_Siemens Energy">
  <a:themeElements>
    <a:clrScheme name="Siemens Energy">
      <a:dk1>
        <a:srgbClr val="1B1534"/>
      </a:dk1>
      <a:lt1>
        <a:sysClr val="window" lastClr="FFFFFF"/>
      </a:lt1>
      <a:dk2>
        <a:srgbClr val="1B1534"/>
      </a:dk2>
      <a:lt2>
        <a:srgbClr val="D7E4EE"/>
      </a:lt2>
      <a:accent1>
        <a:srgbClr val="D7E4EE"/>
      </a:accent1>
      <a:accent2>
        <a:srgbClr val="4D217A"/>
      </a:accent2>
      <a:accent3>
        <a:srgbClr val="8A00E5"/>
      </a:accent3>
      <a:accent4>
        <a:srgbClr val="009999"/>
      </a:accent4>
      <a:accent5>
        <a:srgbClr val="F6E600"/>
      </a:accent5>
      <a:accent6>
        <a:srgbClr val="7B919D"/>
      </a:accent6>
      <a:hlink>
        <a:srgbClr val="4D217A"/>
      </a:hlink>
      <a:folHlink>
        <a:srgbClr val="7B919D"/>
      </a:folHlink>
    </a:clrScheme>
    <a:fontScheme name="Siemens Energ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lIns="0" tIns="0" rIns="0" bIns="0" rtlCol="0" anchor="ctr"/>
      <a:lstStyle>
        <a:defPPr algn="ctr">
          <a:defRPr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gradFill>
            <a:gsLst>
              <a:gs pos="0">
                <a:schemeClr val="tx1"/>
              </a:gs>
              <a:gs pos="100000">
                <a:schemeClr val="tx1">
                  <a:alpha val="5000"/>
                </a:schemeClr>
              </a:gs>
            </a:gsLst>
            <a:lin ang="0" scaled="0"/>
          </a:gradFill>
        </a:ln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dirty="0" err="1" smtClean="0"/>
        </a:defPPr>
      </a:lstStyle>
    </a:txDef>
  </a:objectDefaults>
  <a:extraClrSchemeLst/>
  <a:custClrLst>
    <a:custClr name="SE Brown 1">
      <a:srgbClr val="CFC0BE"/>
    </a:custClr>
    <a:custClr name="SE Brown 3">
      <a:srgbClr val="8F7C7A"/>
    </a:custClr>
    <a:custClr name="SE Gray 1">
      <a:srgbClr val="D7E4EE"/>
    </a:custClr>
    <a:custClr name="SE Gray 3">
      <a:srgbClr val="96B0C0"/>
    </a:custClr>
    <a:custClr name="SE Green 1">
      <a:srgbClr val="00FD79"/>
    </a:custClr>
    <a:custClr name="SE Green 3">
      <a:srgbClr val="27B66D"/>
    </a:custClr>
    <a:custClr name="SE Blue 1">
      <a:srgbClr val="6ADDFF"/>
    </a:custClr>
    <a:custClr name="SE Blue 3">
      <a:srgbClr val="0084E1"/>
    </a:custClr>
    <a:custClr name="SE Yellow 1">
      <a:srgbClr val="FFF91F"/>
    </a:custClr>
    <a:custClr name="SE Yellow 3">
      <a:srgbClr val="E2D000"/>
    </a:custClr>
    <a:custClr name="SE Brown 2">
      <a:srgbClr val="AF9E9C"/>
    </a:custClr>
    <a:custClr name="SE Brown 4">
      <a:srgbClr val="7D6766"/>
    </a:custClr>
    <a:custClr name="SE Gray 2">
      <a:srgbClr val="B8CEDB"/>
    </a:custClr>
    <a:custClr name="SE Gray 4">
      <a:srgbClr val="7B919D"/>
    </a:custClr>
    <a:custClr name="SE Green 2">
      <a:srgbClr val="14DA79"/>
    </a:custClr>
    <a:custClr name="SE Green 4">
      <a:srgbClr val="009B55"/>
    </a:custClr>
    <a:custClr name="SE Blue 2">
      <a:srgbClr val="21C0FF"/>
    </a:custClr>
    <a:custClr name="SE Blue 4">
      <a:srgbClr val="0057C6"/>
    </a:custClr>
    <a:custClr name="SE Yellow 2">
      <a:srgbClr val="F6E600"/>
    </a:custClr>
    <a:custClr name="SE Yellow 4">
      <a:srgbClr val="C6AE00"/>
    </a:custClr>
  </a:custClr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4ppTags>
  <Name>One object (large)</Name>
  <PpLayout>16</PpLayout>
  <Index>10</Index>
</p4ppTags>
</file>

<file path=customXml/item2.xml><?xml version="1.0" encoding="utf-8"?>
<p4ppTags>
  <Name>One object (large)</Name>
  <PpLayout>16</PpLayout>
  <Index>10</Index>
</p4ppTags>
</file>

<file path=customXml/itemProps1.xml><?xml version="1.0" encoding="utf-8"?>
<ds:datastoreItem xmlns:ds="http://schemas.openxmlformats.org/officeDocument/2006/customXml" ds:itemID="{2742D134-AB6B-4CCB-94A0-284C73273C3D}">
  <ds:schemaRefs/>
</ds:datastoreItem>
</file>

<file path=customXml/itemProps2.xml><?xml version="1.0" encoding="utf-8"?>
<ds:datastoreItem xmlns:ds="http://schemas.openxmlformats.org/officeDocument/2006/customXml" ds:itemID="{DDA2E9EC-C554-4007-8A42-5454A19A3C61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565</Words>
  <Application>Microsoft Office PowerPoint</Application>
  <PresentationFormat>Widescreen</PresentationFormat>
  <Paragraphs>156</Paragraphs>
  <Slides>25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Bahnschrift</vt:lpstr>
      <vt:lpstr>Bahnschrift Condensed</vt:lpstr>
      <vt:lpstr>Bahnschrift SemiBold</vt:lpstr>
      <vt:lpstr>Calibri</vt:lpstr>
      <vt:lpstr>Times New Roman</vt:lpstr>
      <vt:lpstr>Siemens Energy</vt:lpstr>
      <vt:lpstr>1_Siemens Energy</vt:lpstr>
      <vt:lpstr>2_Siemens Energy</vt:lpstr>
      <vt:lpstr>think-cell Slide</vt:lpstr>
      <vt:lpstr>The Real Challenge in Analytics:  It’s Not the Technology, It’s the People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 Assurance Risk Data Analytics </dc:title>
  <dc:creator>Nizinski, Marcin</dc:creator>
  <cp:lastModifiedBy>Nizinski, Marcin</cp:lastModifiedBy>
  <cp:revision>5</cp:revision>
  <dcterms:created xsi:type="dcterms:W3CDTF">2024-03-21T10:41:11Z</dcterms:created>
  <dcterms:modified xsi:type="dcterms:W3CDTF">2025-04-28T07:06:48Z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6791f77-3d39-4d72-9277-ac879ec799ed_Enabled">
    <vt:lpwstr>true</vt:lpwstr>
  </property>
  <property fmtid="{D5CDD505-2E9C-101B-9397-08002B2CF9AE}" pid="3" name="MSIP_Label_36791f77-3d39-4d72-9277-ac879ec799ed_SetDate">
    <vt:lpwstr>2024-03-21T16:17:50Z</vt:lpwstr>
  </property>
  <property fmtid="{D5CDD505-2E9C-101B-9397-08002B2CF9AE}" pid="4" name="MSIP_Label_36791f77-3d39-4d72-9277-ac879ec799ed_Method">
    <vt:lpwstr>Standard</vt:lpwstr>
  </property>
  <property fmtid="{D5CDD505-2E9C-101B-9397-08002B2CF9AE}" pid="5" name="MSIP_Label_36791f77-3d39-4d72-9277-ac879ec799ed_Name">
    <vt:lpwstr>restricted-default</vt:lpwstr>
  </property>
  <property fmtid="{D5CDD505-2E9C-101B-9397-08002B2CF9AE}" pid="6" name="MSIP_Label_36791f77-3d39-4d72-9277-ac879ec799ed_SiteId">
    <vt:lpwstr>254ba93e-1f6f-48f3-90e6-e2766664b477</vt:lpwstr>
  </property>
  <property fmtid="{D5CDD505-2E9C-101B-9397-08002B2CF9AE}" pid="7" name="MSIP_Label_36791f77-3d39-4d72-9277-ac879ec799ed_ActionId">
    <vt:lpwstr>9b85d3e7-78d2-4059-80b2-46c474e1e5fb</vt:lpwstr>
  </property>
  <property fmtid="{D5CDD505-2E9C-101B-9397-08002B2CF9AE}" pid="8" name="MSIP_Label_36791f77-3d39-4d72-9277-ac879ec799ed_ContentBits">
    <vt:lpwstr>0</vt:lpwstr>
  </property>
</Properties>
</file>