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  <p:sldMasterId id="2147483747" r:id="rId5"/>
  </p:sldMasterIdLst>
  <p:notesMasterIdLst>
    <p:notesMasterId r:id="rId18"/>
  </p:notesMasterIdLst>
  <p:handoutMasterIdLst>
    <p:handoutMasterId r:id="rId19"/>
  </p:handoutMasterIdLst>
  <p:sldIdLst>
    <p:sldId id="256" r:id="rId6"/>
    <p:sldId id="2147376847" r:id="rId7"/>
    <p:sldId id="2147468610" r:id="rId8"/>
    <p:sldId id="2147468611" r:id="rId9"/>
    <p:sldId id="2147376808" r:id="rId10"/>
    <p:sldId id="2147468618" r:id="rId11"/>
    <p:sldId id="2147376748" r:id="rId12"/>
    <p:sldId id="2147468609" r:id="rId13"/>
    <p:sldId id="2147468617" r:id="rId14"/>
    <p:sldId id="2147468616" r:id="rId15"/>
    <p:sldId id="2147376812" r:id="rId16"/>
    <p:sldId id="2147376713" r:id="rId17"/>
  </p:sldIdLst>
  <p:sldSz cx="9144000" cy="5143500" type="screen16x9"/>
  <p:notesSz cx="6858000" cy="9926638"/>
  <p:custDataLst>
    <p:tags r:id="rId20"/>
  </p:custData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564" userDrawn="1">
          <p15:clr>
            <a:srgbClr val="A4A3A4"/>
          </p15:clr>
        </p15:guide>
        <p15:guide id="4" orient="horz" pos="395" userDrawn="1">
          <p15:clr>
            <a:srgbClr val="A4A3A4"/>
          </p15:clr>
        </p15:guide>
        <p15:guide id="5" pos="5420" userDrawn="1">
          <p15:clr>
            <a:srgbClr val="A4A3A4"/>
          </p15:clr>
        </p15:guide>
        <p15:guide id="6" pos="3447" userDrawn="1">
          <p15:clr>
            <a:srgbClr val="A4A3A4"/>
          </p15:clr>
        </p15:guide>
        <p15:guide id="7" pos="3356" userDrawn="1">
          <p15:clr>
            <a:srgbClr val="A4A3A4"/>
          </p15:clr>
        </p15:guide>
        <p15:guide id="8" orient="horz" pos="62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9E00"/>
    <a:srgbClr val="C3DCA7"/>
    <a:srgbClr val="75B947"/>
    <a:srgbClr val="FDC300"/>
    <a:srgbClr val="A60010"/>
    <a:srgbClr val="CCCCCC"/>
    <a:srgbClr val="D73928"/>
    <a:srgbClr val="00AF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F42C02-29EC-4981-9DD2-76142C5BE618}" v="58" dt="2025-04-28T12:49:37.6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2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138" y="510"/>
      </p:cViewPr>
      <p:guideLst>
        <p:guide orient="horz" pos="1620"/>
        <p:guide pos="2880"/>
        <p:guide pos="3564"/>
        <p:guide orient="horz" pos="395"/>
        <p:guide pos="5420"/>
        <p:guide pos="3447"/>
        <p:guide pos="3356"/>
        <p:guide orient="horz" pos="62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5" d="100"/>
          <a:sy n="75" d="100"/>
        </p:scale>
        <p:origin x="400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r Gareth (HVB - UniCredit)" userId="bbb1542d-f8d4-4cf4-a684-c12cab3ec681" providerId="ADAL" clId="{10F42C02-29EC-4981-9DD2-76142C5BE618}"/>
    <pc:docChg chg="undo custSel addSld delSld modSld sldOrd">
      <pc:chgData name="Farr Gareth (HVB - UniCredit)" userId="bbb1542d-f8d4-4cf4-a684-c12cab3ec681" providerId="ADAL" clId="{10F42C02-29EC-4981-9DD2-76142C5BE618}" dt="2025-04-28T12:51:14.200" v="1151" actId="47"/>
      <pc:docMkLst>
        <pc:docMk/>
      </pc:docMkLst>
      <pc:sldChg chg="modSp mod">
        <pc:chgData name="Farr Gareth (HVB - UniCredit)" userId="bbb1542d-f8d4-4cf4-a684-c12cab3ec681" providerId="ADAL" clId="{10F42C02-29EC-4981-9DD2-76142C5BE618}" dt="2025-04-28T12:32:50.595" v="1129" actId="27636"/>
        <pc:sldMkLst>
          <pc:docMk/>
          <pc:sldMk cId="275406092" sldId="256"/>
        </pc:sldMkLst>
        <pc:spChg chg="mod">
          <ac:chgData name="Farr Gareth (HVB - UniCredit)" userId="bbb1542d-f8d4-4cf4-a684-c12cab3ec681" providerId="ADAL" clId="{10F42C02-29EC-4981-9DD2-76142C5BE618}" dt="2025-04-28T12:06:49.307" v="249" actId="20577"/>
          <ac:spMkLst>
            <pc:docMk/>
            <pc:sldMk cId="275406092" sldId="256"/>
            <ac:spMk id="7" creationId="{A5ACB5A0-0770-423D-BE08-BEABEFC6F310}"/>
          </ac:spMkLst>
        </pc:spChg>
        <pc:spChg chg="mod">
          <ac:chgData name="Farr Gareth (HVB - UniCredit)" userId="bbb1542d-f8d4-4cf4-a684-c12cab3ec681" providerId="ADAL" clId="{10F42C02-29EC-4981-9DD2-76142C5BE618}" dt="2025-04-28T12:32:50.595" v="1129" actId="27636"/>
          <ac:spMkLst>
            <pc:docMk/>
            <pc:sldMk cId="275406092" sldId="256"/>
            <ac:spMk id="8" creationId="{BF1BA4DE-9E97-49C9-A97E-0BEC90BCCA94}"/>
          </ac:spMkLst>
        </pc:spChg>
        <pc:spChg chg="mod">
          <ac:chgData name="Farr Gareth (HVB - UniCredit)" userId="bbb1542d-f8d4-4cf4-a684-c12cab3ec681" providerId="ADAL" clId="{10F42C02-29EC-4981-9DD2-76142C5BE618}" dt="2025-04-28T12:07:01.767" v="268" actId="20577"/>
          <ac:spMkLst>
            <pc:docMk/>
            <pc:sldMk cId="275406092" sldId="256"/>
            <ac:spMk id="11" creationId="{54A0A2DA-2CD6-43E6-A90E-BB8198E2DAB3}"/>
          </ac:spMkLst>
        </pc:spChg>
      </pc:sldChg>
      <pc:sldChg chg="add del setBg">
        <pc:chgData name="Farr Gareth (HVB - UniCredit)" userId="bbb1542d-f8d4-4cf4-a684-c12cab3ec681" providerId="ADAL" clId="{10F42C02-29EC-4981-9DD2-76142C5BE618}" dt="2025-04-28T07:18:04.239" v="224" actId="47"/>
        <pc:sldMkLst>
          <pc:docMk/>
          <pc:sldMk cId="933259794" sldId="258"/>
        </pc:sldMkLst>
      </pc:sldChg>
      <pc:sldChg chg="ord">
        <pc:chgData name="Farr Gareth (HVB - UniCredit)" userId="bbb1542d-f8d4-4cf4-a684-c12cab3ec681" providerId="ADAL" clId="{10F42C02-29EC-4981-9DD2-76142C5BE618}" dt="2025-04-28T12:27:14.427" v="1124"/>
        <pc:sldMkLst>
          <pc:docMk/>
          <pc:sldMk cId="2705251355" sldId="2147376713"/>
        </pc:sldMkLst>
      </pc:sldChg>
      <pc:sldChg chg="del">
        <pc:chgData name="Farr Gareth (HVB - UniCredit)" userId="bbb1542d-f8d4-4cf4-a684-c12cab3ec681" providerId="ADAL" clId="{10F42C02-29EC-4981-9DD2-76142C5BE618}" dt="2025-04-28T12:51:14.200" v="1151" actId="47"/>
        <pc:sldMkLst>
          <pc:docMk/>
          <pc:sldMk cId="4018732232" sldId="2147376738"/>
        </pc:sldMkLst>
      </pc:sldChg>
      <pc:sldChg chg="add">
        <pc:chgData name="Farr Gareth (HVB - UniCredit)" userId="bbb1542d-f8d4-4cf4-a684-c12cab3ec681" providerId="ADAL" clId="{10F42C02-29EC-4981-9DD2-76142C5BE618}" dt="2025-04-28T07:17:35.275" v="223"/>
        <pc:sldMkLst>
          <pc:docMk/>
          <pc:sldMk cId="3452177732" sldId="2147376748"/>
        </pc:sldMkLst>
      </pc:sldChg>
      <pc:sldChg chg="modSp modAnim">
        <pc:chgData name="Farr Gareth (HVB - UniCredit)" userId="bbb1542d-f8d4-4cf4-a684-c12cab3ec681" providerId="ADAL" clId="{10F42C02-29EC-4981-9DD2-76142C5BE618}" dt="2025-04-28T12:39:22.148" v="1131"/>
        <pc:sldMkLst>
          <pc:docMk/>
          <pc:sldMk cId="1061649410" sldId="2147376808"/>
        </pc:sldMkLst>
        <pc:spChg chg="mod">
          <ac:chgData name="Farr Gareth (HVB - UniCredit)" userId="bbb1542d-f8d4-4cf4-a684-c12cab3ec681" providerId="ADAL" clId="{10F42C02-29EC-4981-9DD2-76142C5BE618}" dt="2025-04-28T12:07:40.736" v="290" actId="20577"/>
          <ac:spMkLst>
            <pc:docMk/>
            <pc:sldMk cId="1061649410" sldId="2147376808"/>
            <ac:spMk id="4" creationId="{81F4E5FC-436B-3DD1-DA66-F8FC27C1271A}"/>
          </ac:spMkLst>
        </pc:spChg>
      </pc:sldChg>
      <pc:sldChg chg="ord">
        <pc:chgData name="Farr Gareth (HVB - UniCredit)" userId="bbb1542d-f8d4-4cf4-a684-c12cab3ec681" providerId="ADAL" clId="{10F42C02-29EC-4981-9DD2-76142C5BE618}" dt="2025-04-28T12:27:14.427" v="1124"/>
        <pc:sldMkLst>
          <pc:docMk/>
          <pc:sldMk cId="2903801562" sldId="2147376812"/>
        </pc:sldMkLst>
      </pc:sldChg>
      <pc:sldChg chg="del">
        <pc:chgData name="Farr Gareth (HVB - UniCredit)" userId="bbb1542d-f8d4-4cf4-a684-c12cab3ec681" providerId="ADAL" clId="{10F42C02-29EC-4981-9DD2-76142C5BE618}" dt="2025-04-28T12:07:07.551" v="269" actId="47"/>
        <pc:sldMkLst>
          <pc:docMk/>
          <pc:sldMk cId="3089341670" sldId="2147376813"/>
        </pc:sldMkLst>
      </pc:sldChg>
      <pc:sldChg chg="del">
        <pc:chgData name="Farr Gareth (HVB - UniCredit)" userId="bbb1542d-f8d4-4cf4-a684-c12cab3ec681" providerId="ADAL" clId="{10F42C02-29EC-4981-9DD2-76142C5BE618}" dt="2025-04-28T12:27:23.037" v="1127" actId="47"/>
        <pc:sldMkLst>
          <pc:docMk/>
          <pc:sldMk cId="48436578" sldId="2147376857"/>
        </pc:sldMkLst>
      </pc:sldChg>
      <pc:sldChg chg="add">
        <pc:chgData name="Farr Gareth (HVB - UniCredit)" userId="bbb1542d-f8d4-4cf4-a684-c12cab3ec681" providerId="ADAL" clId="{10F42C02-29EC-4981-9DD2-76142C5BE618}" dt="2025-04-28T12:26:44.816" v="1122"/>
        <pc:sldMkLst>
          <pc:docMk/>
          <pc:sldMk cId="2595161115" sldId="2147468609"/>
        </pc:sldMkLst>
      </pc:sldChg>
      <pc:sldChg chg="del">
        <pc:chgData name="Farr Gareth (HVB - UniCredit)" userId="bbb1542d-f8d4-4cf4-a684-c12cab3ec681" providerId="ADAL" clId="{10F42C02-29EC-4981-9DD2-76142C5BE618}" dt="2025-04-28T12:27:23.037" v="1127" actId="47"/>
        <pc:sldMkLst>
          <pc:docMk/>
          <pc:sldMk cId="3639736537" sldId="2147468612"/>
        </pc:sldMkLst>
      </pc:sldChg>
      <pc:sldChg chg="del">
        <pc:chgData name="Farr Gareth (HVB - UniCredit)" userId="bbb1542d-f8d4-4cf4-a684-c12cab3ec681" providerId="ADAL" clId="{10F42C02-29EC-4981-9DD2-76142C5BE618}" dt="2025-04-28T12:27:23.037" v="1127" actId="47"/>
        <pc:sldMkLst>
          <pc:docMk/>
          <pc:sldMk cId="481989464" sldId="2147468613"/>
        </pc:sldMkLst>
      </pc:sldChg>
      <pc:sldChg chg="del">
        <pc:chgData name="Farr Gareth (HVB - UniCredit)" userId="bbb1542d-f8d4-4cf4-a684-c12cab3ec681" providerId="ADAL" clId="{10F42C02-29EC-4981-9DD2-76142C5BE618}" dt="2025-04-28T12:27:23.037" v="1127" actId="47"/>
        <pc:sldMkLst>
          <pc:docMk/>
          <pc:sldMk cId="650801320" sldId="2147468614"/>
        </pc:sldMkLst>
      </pc:sldChg>
      <pc:sldChg chg="del">
        <pc:chgData name="Farr Gareth (HVB - UniCredit)" userId="bbb1542d-f8d4-4cf4-a684-c12cab3ec681" providerId="ADAL" clId="{10F42C02-29EC-4981-9DD2-76142C5BE618}" dt="2025-04-28T12:08:20.611" v="291" actId="47"/>
        <pc:sldMkLst>
          <pc:docMk/>
          <pc:sldMk cId="2018376594" sldId="2147468615"/>
        </pc:sldMkLst>
      </pc:sldChg>
      <pc:sldChg chg="ord">
        <pc:chgData name="Farr Gareth (HVB - UniCredit)" userId="bbb1542d-f8d4-4cf4-a684-c12cab3ec681" providerId="ADAL" clId="{10F42C02-29EC-4981-9DD2-76142C5BE618}" dt="2025-04-28T12:27:17.504" v="1126"/>
        <pc:sldMkLst>
          <pc:docMk/>
          <pc:sldMk cId="4057809286" sldId="2147468616"/>
        </pc:sldMkLst>
      </pc:sldChg>
      <pc:sldChg chg="addSp delSp modSp new add del mod ord setBg modClrScheme modAnim chgLayout">
        <pc:chgData name="Farr Gareth (HVB - UniCredit)" userId="bbb1542d-f8d4-4cf4-a684-c12cab3ec681" providerId="ADAL" clId="{10F42C02-29EC-4981-9DD2-76142C5BE618}" dt="2025-04-28T12:51:10.849" v="1150" actId="47"/>
        <pc:sldMkLst>
          <pc:docMk/>
          <pc:sldMk cId="2535979182" sldId="2147468617"/>
        </pc:sldMkLst>
        <pc:spChg chg="add del">
          <ac:chgData name="Farr Gareth (HVB - UniCredit)" userId="bbb1542d-f8d4-4cf4-a684-c12cab3ec681" providerId="ADAL" clId="{10F42C02-29EC-4981-9DD2-76142C5BE618}" dt="2025-04-28T07:09:07.286" v="3" actId="700"/>
          <ac:spMkLst>
            <pc:docMk/>
            <pc:sldMk cId="2535979182" sldId="2147468617"/>
            <ac:spMk id="2" creationId="{2DA2B2A5-76FA-6FC6-6252-395B55E1D96A}"/>
          </ac:spMkLst>
        </pc:spChg>
        <pc:spChg chg="add mod">
          <ac:chgData name="Farr Gareth (HVB - UniCredit)" userId="bbb1542d-f8d4-4cf4-a684-c12cab3ec681" providerId="ADAL" clId="{10F42C02-29EC-4981-9DD2-76142C5BE618}" dt="2025-04-28T12:22:31.185" v="1057" actId="14861"/>
          <ac:spMkLst>
            <pc:docMk/>
            <pc:sldMk cId="2535979182" sldId="2147468617"/>
            <ac:spMk id="2" creationId="{4E06A186-B3C5-E538-6E59-C2DEC5B3B24C}"/>
          </ac:spMkLst>
        </pc:spChg>
        <pc:spChg chg="add mod">
          <ac:chgData name="Farr Gareth (HVB - UniCredit)" userId="bbb1542d-f8d4-4cf4-a684-c12cab3ec681" providerId="ADAL" clId="{10F42C02-29EC-4981-9DD2-76142C5BE618}" dt="2025-04-28T12:21:45.690" v="980" actId="1076"/>
          <ac:spMkLst>
            <pc:docMk/>
            <pc:sldMk cId="2535979182" sldId="2147468617"/>
            <ac:spMk id="3" creationId="{BF1C6D48-300B-718C-BB9B-B1793415DF99}"/>
          </ac:spMkLst>
        </pc:spChg>
        <pc:spChg chg="del mod ord">
          <ac:chgData name="Farr Gareth (HVB - UniCredit)" userId="bbb1542d-f8d4-4cf4-a684-c12cab3ec681" providerId="ADAL" clId="{10F42C02-29EC-4981-9DD2-76142C5BE618}" dt="2025-04-28T07:09:07.286" v="3" actId="700"/>
          <ac:spMkLst>
            <pc:docMk/>
            <pc:sldMk cId="2535979182" sldId="2147468617"/>
            <ac:spMk id="3" creationId="{E8661F53-1090-78E1-5972-9CE28DF5362A}"/>
          </ac:spMkLst>
        </pc:spChg>
        <pc:spChg chg="add mod">
          <ac:chgData name="Farr Gareth (HVB - UniCredit)" userId="bbb1542d-f8d4-4cf4-a684-c12cab3ec681" providerId="ADAL" clId="{10F42C02-29EC-4981-9DD2-76142C5BE618}" dt="2025-04-28T07:08:56.449" v="2"/>
          <ac:spMkLst>
            <pc:docMk/>
            <pc:sldMk cId="2535979182" sldId="2147468617"/>
            <ac:spMk id="4" creationId="{B7BC4CF1-487C-85BC-BFBD-BFB434E236BA}"/>
          </ac:spMkLst>
        </pc:spChg>
        <pc:spChg chg="add mod ord">
          <ac:chgData name="Farr Gareth (HVB - UniCredit)" userId="bbb1542d-f8d4-4cf4-a684-c12cab3ec681" providerId="ADAL" clId="{10F42C02-29EC-4981-9DD2-76142C5BE618}" dt="2025-04-28T07:16:49.535" v="222" actId="20577"/>
          <ac:spMkLst>
            <pc:docMk/>
            <pc:sldMk cId="2535979182" sldId="2147468617"/>
            <ac:spMk id="5" creationId="{E69F7F8A-6022-BC9A-B2F1-74E12EC6004E}"/>
          </ac:spMkLst>
        </pc:spChg>
        <pc:spChg chg="add del mod ord">
          <ac:chgData name="Farr Gareth (HVB - UniCredit)" userId="bbb1542d-f8d4-4cf4-a684-c12cab3ec681" providerId="ADAL" clId="{10F42C02-29EC-4981-9DD2-76142C5BE618}" dt="2025-04-28T07:11:03.125" v="19" actId="478"/>
          <ac:spMkLst>
            <pc:docMk/>
            <pc:sldMk cId="2535979182" sldId="2147468617"/>
            <ac:spMk id="6" creationId="{75A6BFBF-0F16-4B4D-3872-4569DA96237C}"/>
          </ac:spMkLst>
        </pc:spChg>
        <pc:spChg chg="add del mod ord">
          <ac:chgData name="Farr Gareth (HVB - UniCredit)" userId="bbb1542d-f8d4-4cf4-a684-c12cab3ec681" providerId="ADAL" clId="{10F42C02-29EC-4981-9DD2-76142C5BE618}" dt="2025-04-28T12:42:31.023" v="1132" actId="478"/>
          <ac:spMkLst>
            <pc:docMk/>
            <pc:sldMk cId="2535979182" sldId="2147468617"/>
            <ac:spMk id="7" creationId="{9EE69558-B579-4185-AE09-414F8F315035}"/>
          </ac:spMkLst>
        </pc:spChg>
        <pc:spChg chg="add del mod ord">
          <ac:chgData name="Farr Gareth (HVB - UniCredit)" userId="bbb1542d-f8d4-4cf4-a684-c12cab3ec681" providerId="ADAL" clId="{10F42C02-29EC-4981-9DD2-76142C5BE618}" dt="2025-04-28T12:10:57.680" v="294" actId="478"/>
          <ac:spMkLst>
            <pc:docMk/>
            <pc:sldMk cId="2535979182" sldId="2147468617"/>
            <ac:spMk id="8" creationId="{34AA11A0-1D84-B99D-A9BE-37ED62ECB5E4}"/>
          </ac:spMkLst>
        </pc:spChg>
        <pc:spChg chg="add del mod">
          <ac:chgData name="Farr Gareth (HVB - UniCredit)" userId="bbb1542d-f8d4-4cf4-a684-c12cab3ec681" providerId="ADAL" clId="{10F42C02-29EC-4981-9DD2-76142C5BE618}" dt="2025-04-28T07:09:10.590" v="5" actId="478"/>
          <ac:spMkLst>
            <pc:docMk/>
            <pc:sldMk cId="2535979182" sldId="2147468617"/>
            <ac:spMk id="9" creationId="{6AEEEB8A-104D-F4ED-972A-E0015FEFC09A}"/>
          </ac:spMkLst>
        </pc:spChg>
        <pc:spChg chg="add mod">
          <ac:chgData name="Farr Gareth (HVB - UniCredit)" userId="bbb1542d-f8d4-4cf4-a684-c12cab3ec681" providerId="ADAL" clId="{10F42C02-29EC-4981-9DD2-76142C5BE618}" dt="2025-04-28T07:09:16.863" v="6"/>
          <ac:spMkLst>
            <pc:docMk/>
            <pc:sldMk cId="2535979182" sldId="2147468617"/>
            <ac:spMk id="10" creationId="{B34B19CE-AF8C-8427-2C1E-17FA5DE6EFBD}"/>
          </ac:spMkLst>
        </pc:spChg>
        <pc:spChg chg="add mod">
          <ac:chgData name="Farr Gareth (HVB - UniCredit)" userId="bbb1542d-f8d4-4cf4-a684-c12cab3ec681" providerId="ADAL" clId="{10F42C02-29EC-4981-9DD2-76142C5BE618}" dt="2025-04-28T07:10:35.674" v="16"/>
          <ac:spMkLst>
            <pc:docMk/>
            <pc:sldMk cId="2535979182" sldId="2147468617"/>
            <ac:spMk id="11" creationId="{1D9AA766-53DD-5E2E-F2E7-516FBB3C6670}"/>
          </ac:spMkLst>
        </pc:spChg>
        <pc:spChg chg="add mod">
          <ac:chgData name="Farr Gareth (HVB - UniCredit)" userId="bbb1542d-f8d4-4cf4-a684-c12cab3ec681" providerId="ADAL" clId="{10F42C02-29EC-4981-9DD2-76142C5BE618}" dt="2025-04-28T07:11:08.646" v="21" actId="1076"/>
          <ac:spMkLst>
            <pc:docMk/>
            <pc:sldMk cId="2535979182" sldId="2147468617"/>
            <ac:spMk id="12" creationId="{A678880B-C0D0-72DA-A9AA-56F4A8111A41}"/>
          </ac:spMkLst>
        </pc:spChg>
        <pc:spChg chg="add mod">
          <ac:chgData name="Farr Gareth (HVB - UniCredit)" userId="bbb1542d-f8d4-4cf4-a684-c12cab3ec681" providerId="ADAL" clId="{10F42C02-29EC-4981-9DD2-76142C5BE618}" dt="2025-04-28T12:24:10.682" v="1121" actId="1076"/>
          <ac:spMkLst>
            <pc:docMk/>
            <pc:sldMk cId="2535979182" sldId="2147468617"/>
            <ac:spMk id="13" creationId="{11CF36B8-4B77-E6B5-196C-E9830879DCA7}"/>
          </ac:spMkLst>
        </pc:spChg>
        <pc:spChg chg="add mod">
          <ac:chgData name="Farr Gareth (HVB - UniCredit)" userId="bbb1542d-f8d4-4cf4-a684-c12cab3ec681" providerId="ADAL" clId="{10F42C02-29EC-4981-9DD2-76142C5BE618}" dt="2025-04-28T12:16:48.391" v="347" actId="20577"/>
          <ac:spMkLst>
            <pc:docMk/>
            <pc:sldMk cId="2535979182" sldId="2147468617"/>
            <ac:spMk id="16" creationId="{43706776-811E-FFEE-82D6-DEFBF96BAE3D}"/>
          </ac:spMkLst>
        </pc:spChg>
        <pc:spChg chg="add mod">
          <ac:chgData name="Farr Gareth (HVB - UniCredit)" userId="bbb1542d-f8d4-4cf4-a684-c12cab3ec681" providerId="ADAL" clId="{10F42C02-29EC-4981-9DD2-76142C5BE618}" dt="2025-04-28T07:12:45.804" v="96" actId="20577"/>
          <ac:spMkLst>
            <pc:docMk/>
            <pc:sldMk cId="2535979182" sldId="2147468617"/>
            <ac:spMk id="17" creationId="{69696CFF-8AA1-2BB5-1FB0-45A2FF5648E5}"/>
          </ac:spMkLst>
        </pc:spChg>
        <pc:spChg chg="add mod">
          <ac:chgData name="Farr Gareth (HVB - UniCredit)" userId="bbb1542d-f8d4-4cf4-a684-c12cab3ec681" providerId="ADAL" clId="{10F42C02-29EC-4981-9DD2-76142C5BE618}" dt="2025-04-28T07:11:34.310" v="22" actId="207"/>
          <ac:spMkLst>
            <pc:docMk/>
            <pc:sldMk cId="2535979182" sldId="2147468617"/>
            <ac:spMk id="18" creationId="{81DFFD79-CF0C-FAB8-99BE-7AACA5A6FCF0}"/>
          </ac:spMkLst>
        </pc:spChg>
        <pc:spChg chg="add mod">
          <ac:chgData name="Farr Gareth (HVB - UniCredit)" userId="bbb1542d-f8d4-4cf4-a684-c12cab3ec681" providerId="ADAL" clId="{10F42C02-29EC-4981-9DD2-76142C5BE618}" dt="2025-04-28T07:12:01.527" v="24" actId="207"/>
          <ac:spMkLst>
            <pc:docMk/>
            <pc:sldMk cId="2535979182" sldId="2147468617"/>
            <ac:spMk id="19" creationId="{799CCD53-EF70-3BEB-D984-67755A105D4A}"/>
          </ac:spMkLst>
        </pc:spChg>
        <pc:spChg chg="add mod">
          <ac:chgData name="Farr Gareth (HVB - UniCredit)" userId="bbb1542d-f8d4-4cf4-a684-c12cab3ec681" providerId="ADAL" clId="{10F42C02-29EC-4981-9DD2-76142C5BE618}" dt="2025-04-28T07:12:01.527" v="24" actId="207"/>
          <ac:spMkLst>
            <pc:docMk/>
            <pc:sldMk cId="2535979182" sldId="2147468617"/>
            <ac:spMk id="20" creationId="{4C729EB8-4C49-F283-90C7-AEC837826D81}"/>
          </ac:spMkLst>
        </pc:spChg>
        <pc:spChg chg="add mod">
          <ac:chgData name="Farr Gareth (HVB - UniCredit)" userId="bbb1542d-f8d4-4cf4-a684-c12cab3ec681" providerId="ADAL" clId="{10F42C02-29EC-4981-9DD2-76142C5BE618}" dt="2025-04-28T07:12:15.816" v="25" actId="207"/>
          <ac:spMkLst>
            <pc:docMk/>
            <pc:sldMk cId="2535979182" sldId="2147468617"/>
            <ac:spMk id="21" creationId="{E3448613-782C-CE4D-F624-7ADEE5E5BA46}"/>
          </ac:spMkLst>
        </pc:spChg>
        <pc:spChg chg="add mod">
          <ac:chgData name="Farr Gareth (HVB - UniCredit)" userId="bbb1542d-f8d4-4cf4-a684-c12cab3ec681" providerId="ADAL" clId="{10F42C02-29EC-4981-9DD2-76142C5BE618}" dt="2025-04-28T07:12:15.816" v="25" actId="207"/>
          <ac:spMkLst>
            <pc:docMk/>
            <pc:sldMk cId="2535979182" sldId="2147468617"/>
            <ac:spMk id="22" creationId="{0019AFCF-7234-CA0A-7791-2D776D125A42}"/>
          </ac:spMkLst>
        </pc:spChg>
        <pc:spChg chg="add mod">
          <ac:chgData name="Farr Gareth (HVB - UniCredit)" userId="bbb1542d-f8d4-4cf4-a684-c12cab3ec681" providerId="ADAL" clId="{10F42C02-29EC-4981-9DD2-76142C5BE618}" dt="2025-04-28T07:12:15.816" v="25" actId="207"/>
          <ac:spMkLst>
            <pc:docMk/>
            <pc:sldMk cId="2535979182" sldId="2147468617"/>
            <ac:spMk id="23" creationId="{3E08AA6C-A175-B743-6CC7-0C87BF0C312E}"/>
          </ac:spMkLst>
        </pc:spChg>
        <pc:spChg chg="add mod">
          <ac:chgData name="Farr Gareth (HVB - UniCredit)" userId="bbb1542d-f8d4-4cf4-a684-c12cab3ec681" providerId="ADAL" clId="{10F42C02-29EC-4981-9DD2-76142C5BE618}" dt="2025-04-28T07:11:34.310" v="22" actId="207"/>
          <ac:spMkLst>
            <pc:docMk/>
            <pc:sldMk cId="2535979182" sldId="2147468617"/>
            <ac:spMk id="24" creationId="{48A6DB54-65E5-A65F-8446-C6AC86380898}"/>
          </ac:spMkLst>
        </pc:spChg>
        <pc:spChg chg="add mod">
          <ac:chgData name="Farr Gareth (HVB - UniCredit)" userId="bbb1542d-f8d4-4cf4-a684-c12cab3ec681" providerId="ADAL" clId="{10F42C02-29EC-4981-9DD2-76142C5BE618}" dt="2025-04-28T07:11:34.310" v="22" actId="207"/>
          <ac:spMkLst>
            <pc:docMk/>
            <pc:sldMk cId="2535979182" sldId="2147468617"/>
            <ac:spMk id="25" creationId="{58D8EBC8-3358-AA8A-611E-DCD4EAAF04A6}"/>
          </ac:spMkLst>
        </pc:spChg>
        <pc:spChg chg="add mod">
          <ac:chgData name="Farr Gareth (HVB - UniCredit)" userId="bbb1542d-f8d4-4cf4-a684-c12cab3ec681" providerId="ADAL" clId="{10F42C02-29EC-4981-9DD2-76142C5BE618}" dt="2025-04-28T07:12:01.527" v="24" actId="207"/>
          <ac:spMkLst>
            <pc:docMk/>
            <pc:sldMk cId="2535979182" sldId="2147468617"/>
            <ac:spMk id="26" creationId="{BE5DE7FC-2B1D-B69A-C1B3-6ECD58843590}"/>
          </ac:spMkLst>
        </pc:spChg>
        <pc:spChg chg="add mod">
          <ac:chgData name="Farr Gareth (HVB - UniCredit)" userId="bbb1542d-f8d4-4cf4-a684-c12cab3ec681" providerId="ADAL" clId="{10F42C02-29EC-4981-9DD2-76142C5BE618}" dt="2025-04-28T07:12:01.527" v="24" actId="207"/>
          <ac:spMkLst>
            <pc:docMk/>
            <pc:sldMk cId="2535979182" sldId="2147468617"/>
            <ac:spMk id="27" creationId="{DA97C70E-BA63-7661-FF34-0C02A0B31A30}"/>
          </ac:spMkLst>
        </pc:spChg>
        <pc:spChg chg="add mod">
          <ac:chgData name="Farr Gareth (HVB - UniCredit)" userId="bbb1542d-f8d4-4cf4-a684-c12cab3ec681" providerId="ADAL" clId="{10F42C02-29EC-4981-9DD2-76142C5BE618}" dt="2025-04-28T07:12:15.816" v="25" actId="207"/>
          <ac:spMkLst>
            <pc:docMk/>
            <pc:sldMk cId="2535979182" sldId="2147468617"/>
            <ac:spMk id="28" creationId="{086C8FC7-FDD2-D057-2C8E-740FAB917F9D}"/>
          </ac:spMkLst>
        </pc:spChg>
        <pc:spChg chg="add mod">
          <ac:chgData name="Farr Gareth (HVB - UniCredit)" userId="bbb1542d-f8d4-4cf4-a684-c12cab3ec681" providerId="ADAL" clId="{10F42C02-29EC-4981-9DD2-76142C5BE618}" dt="2025-04-28T07:12:15.816" v="25" actId="207"/>
          <ac:spMkLst>
            <pc:docMk/>
            <pc:sldMk cId="2535979182" sldId="2147468617"/>
            <ac:spMk id="29" creationId="{27D2A057-9708-B35A-FEB8-C021819377B5}"/>
          </ac:spMkLst>
        </pc:spChg>
        <pc:spChg chg="add mod">
          <ac:chgData name="Farr Gareth (HVB - UniCredit)" userId="bbb1542d-f8d4-4cf4-a684-c12cab3ec681" providerId="ADAL" clId="{10F42C02-29EC-4981-9DD2-76142C5BE618}" dt="2025-04-28T07:11:47.293" v="23" actId="207"/>
          <ac:spMkLst>
            <pc:docMk/>
            <pc:sldMk cId="2535979182" sldId="2147468617"/>
            <ac:spMk id="30" creationId="{98DAF236-EE04-8E04-5B93-CA24BBFB7810}"/>
          </ac:spMkLst>
        </pc:spChg>
        <pc:spChg chg="add mod">
          <ac:chgData name="Farr Gareth (HVB - UniCredit)" userId="bbb1542d-f8d4-4cf4-a684-c12cab3ec681" providerId="ADAL" clId="{10F42C02-29EC-4981-9DD2-76142C5BE618}" dt="2025-04-28T07:11:34.310" v="22" actId="207"/>
          <ac:spMkLst>
            <pc:docMk/>
            <pc:sldMk cId="2535979182" sldId="2147468617"/>
            <ac:spMk id="31" creationId="{32E8ABAB-C7D0-845B-1E0F-575C1D18CBB2}"/>
          </ac:spMkLst>
        </pc:spChg>
        <pc:spChg chg="add mod">
          <ac:chgData name="Farr Gareth (HVB - UniCredit)" userId="bbb1542d-f8d4-4cf4-a684-c12cab3ec681" providerId="ADAL" clId="{10F42C02-29EC-4981-9DD2-76142C5BE618}" dt="2025-04-28T07:11:34.310" v="22" actId="207"/>
          <ac:spMkLst>
            <pc:docMk/>
            <pc:sldMk cId="2535979182" sldId="2147468617"/>
            <ac:spMk id="32" creationId="{594B9552-A799-982F-E77A-C013915203B7}"/>
          </ac:spMkLst>
        </pc:spChg>
        <pc:spChg chg="add mod">
          <ac:chgData name="Farr Gareth (HVB - UniCredit)" userId="bbb1542d-f8d4-4cf4-a684-c12cab3ec681" providerId="ADAL" clId="{10F42C02-29EC-4981-9DD2-76142C5BE618}" dt="2025-04-28T07:12:01.527" v="24" actId="207"/>
          <ac:spMkLst>
            <pc:docMk/>
            <pc:sldMk cId="2535979182" sldId="2147468617"/>
            <ac:spMk id="33" creationId="{9648F642-AA7F-901E-6A5C-9975BEE83CB3}"/>
          </ac:spMkLst>
        </pc:spChg>
        <pc:spChg chg="add mod">
          <ac:chgData name="Farr Gareth (HVB - UniCredit)" userId="bbb1542d-f8d4-4cf4-a684-c12cab3ec681" providerId="ADAL" clId="{10F42C02-29EC-4981-9DD2-76142C5BE618}" dt="2025-04-28T07:12:01.527" v="24" actId="207"/>
          <ac:spMkLst>
            <pc:docMk/>
            <pc:sldMk cId="2535979182" sldId="2147468617"/>
            <ac:spMk id="34" creationId="{E9A84E40-38EE-2756-8E3A-362A9DA2DDBB}"/>
          </ac:spMkLst>
        </pc:spChg>
        <pc:spChg chg="add mod">
          <ac:chgData name="Farr Gareth (HVB - UniCredit)" userId="bbb1542d-f8d4-4cf4-a684-c12cab3ec681" providerId="ADAL" clId="{10F42C02-29EC-4981-9DD2-76142C5BE618}" dt="2025-04-28T07:12:15.816" v="25" actId="207"/>
          <ac:spMkLst>
            <pc:docMk/>
            <pc:sldMk cId="2535979182" sldId="2147468617"/>
            <ac:spMk id="35" creationId="{19C46DCF-171F-9050-5C01-0BB08129EDB0}"/>
          </ac:spMkLst>
        </pc:spChg>
        <pc:spChg chg="add mod">
          <ac:chgData name="Farr Gareth (HVB - UniCredit)" userId="bbb1542d-f8d4-4cf4-a684-c12cab3ec681" providerId="ADAL" clId="{10F42C02-29EC-4981-9DD2-76142C5BE618}" dt="2025-04-28T07:11:47.293" v="23" actId="207"/>
          <ac:spMkLst>
            <pc:docMk/>
            <pc:sldMk cId="2535979182" sldId="2147468617"/>
            <ac:spMk id="36" creationId="{F010E1B9-ADAB-9D3E-F6BC-D38334D21EB7}"/>
          </ac:spMkLst>
        </pc:spChg>
        <pc:spChg chg="add mod">
          <ac:chgData name="Farr Gareth (HVB - UniCredit)" userId="bbb1542d-f8d4-4cf4-a684-c12cab3ec681" providerId="ADAL" clId="{10F42C02-29EC-4981-9DD2-76142C5BE618}" dt="2025-04-28T07:11:47.293" v="23" actId="207"/>
          <ac:spMkLst>
            <pc:docMk/>
            <pc:sldMk cId="2535979182" sldId="2147468617"/>
            <ac:spMk id="37" creationId="{C0F7F093-70F6-02E0-D1A9-F2CAC09E01E2}"/>
          </ac:spMkLst>
        </pc:spChg>
        <pc:spChg chg="add mod">
          <ac:chgData name="Farr Gareth (HVB - UniCredit)" userId="bbb1542d-f8d4-4cf4-a684-c12cab3ec681" providerId="ADAL" clId="{10F42C02-29EC-4981-9DD2-76142C5BE618}" dt="2025-04-28T07:11:34.310" v="22" actId="207"/>
          <ac:spMkLst>
            <pc:docMk/>
            <pc:sldMk cId="2535979182" sldId="2147468617"/>
            <ac:spMk id="38" creationId="{CF3017D3-853A-AD49-A580-296BB6732D4F}"/>
          </ac:spMkLst>
        </pc:spChg>
        <pc:spChg chg="add mod">
          <ac:chgData name="Farr Gareth (HVB - UniCredit)" userId="bbb1542d-f8d4-4cf4-a684-c12cab3ec681" providerId="ADAL" clId="{10F42C02-29EC-4981-9DD2-76142C5BE618}" dt="2025-04-28T07:11:34.310" v="22" actId="207"/>
          <ac:spMkLst>
            <pc:docMk/>
            <pc:sldMk cId="2535979182" sldId="2147468617"/>
            <ac:spMk id="39" creationId="{98BA7602-51BB-6776-1C00-A1027C313243}"/>
          </ac:spMkLst>
        </pc:spChg>
        <pc:spChg chg="add mod">
          <ac:chgData name="Farr Gareth (HVB - UniCredit)" userId="bbb1542d-f8d4-4cf4-a684-c12cab3ec681" providerId="ADAL" clId="{10F42C02-29EC-4981-9DD2-76142C5BE618}" dt="2025-04-28T07:12:01.527" v="24" actId="207"/>
          <ac:spMkLst>
            <pc:docMk/>
            <pc:sldMk cId="2535979182" sldId="2147468617"/>
            <ac:spMk id="40" creationId="{B0D8B328-5B4C-9276-4FE8-60FC0EA99388}"/>
          </ac:spMkLst>
        </pc:spChg>
        <pc:spChg chg="add mod">
          <ac:chgData name="Farr Gareth (HVB - UniCredit)" userId="bbb1542d-f8d4-4cf4-a684-c12cab3ec681" providerId="ADAL" clId="{10F42C02-29EC-4981-9DD2-76142C5BE618}" dt="2025-04-28T07:12:01.527" v="24" actId="207"/>
          <ac:spMkLst>
            <pc:docMk/>
            <pc:sldMk cId="2535979182" sldId="2147468617"/>
            <ac:spMk id="41" creationId="{C30C6EB7-7621-9A3A-3080-038D5A5E30D8}"/>
          </ac:spMkLst>
        </pc:spChg>
        <pc:spChg chg="add mod">
          <ac:chgData name="Farr Gareth (HVB - UniCredit)" userId="bbb1542d-f8d4-4cf4-a684-c12cab3ec681" providerId="ADAL" clId="{10F42C02-29EC-4981-9DD2-76142C5BE618}" dt="2025-04-28T07:11:47.293" v="23" actId="207"/>
          <ac:spMkLst>
            <pc:docMk/>
            <pc:sldMk cId="2535979182" sldId="2147468617"/>
            <ac:spMk id="42" creationId="{40B3B4B1-5169-09C7-71B8-F1E33F250F40}"/>
          </ac:spMkLst>
        </pc:spChg>
        <pc:spChg chg="add mod">
          <ac:chgData name="Farr Gareth (HVB - UniCredit)" userId="bbb1542d-f8d4-4cf4-a684-c12cab3ec681" providerId="ADAL" clId="{10F42C02-29EC-4981-9DD2-76142C5BE618}" dt="2025-04-28T07:11:47.293" v="23" actId="207"/>
          <ac:spMkLst>
            <pc:docMk/>
            <pc:sldMk cId="2535979182" sldId="2147468617"/>
            <ac:spMk id="43" creationId="{A441A99B-5116-3636-2560-437FD5739CA6}"/>
          </ac:spMkLst>
        </pc:spChg>
        <pc:spChg chg="add mod">
          <ac:chgData name="Farr Gareth (HVB - UniCredit)" userId="bbb1542d-f8d4-4cf4-a684-c12cab3ec681" providerId="ADAL" clId="{10F42C02-29EC-4981-9DD2-76142C5BE618}" dt="2025-04-28T07:11:47.293" v="23" actId="207"/>
          <ac:spMkLst>
            <pc:docMk/>
            <pc:sldMk cId="2535979182" sldId="2147468617"/>
            <ac:spMk id="44" creationId="{AA371FE5-F8BF-0F9B-5295-614E33FAE218}"/>
          </ac:spMkLst>
        </pc:spChg>
        <pc:spChg chg="add mod">
          <ac:chgData name="Farr Gareth (HVB - UniCredit)" userId="bbb1542d-f8d4-4cf4-a684-c12cab3ec681" providerId="ADAL" clId="{10F42C02-29EC-4981-9DD2-76142C5BE618}" dt="2025-04-28T07:11:34.310" v="22" actId="207"/>
          <ac:spMkLst>
            <pc:docMk/>
            <pc:sldMk cId="2535979182" sldId="2147468617"/>
            <ac:spMk id="45" creationId="{894CD721-18EC-DF2D-D600-F1E0A51B6E0E}"/>
          </ac:spMkLst>
        </pc:spChg>
        <pc:spChg chg="add mod">
          <ac:chgData name="Farr Gareth (HVB - UniCredit)" userId="bbb1542d-f8d4-4cf4-a684-c12cab3ec681" providerId="ADAL" clId="{10F42C02-29EC-4981-9DD2-76142C5BE618}" dt="2025-04-28T07:11:34.310" v="22" actId="207"/>
          <ac:spMkLst>
            <pc:docMk/>
            <pc:sldMk cId="2535979182" sldId="2147468617"/>
            <ac:spMk id="46" creationId="{3FF15A56-FB80-DCC3-F233-32EA23B77C27}"/>
          </ac:spMkLst>
        </pc:spChg>
        <pc:spChg chg="add mod">
          <ac:chgData name="Farr Gareth (HVB - UniCredit)" userId="bbb1542d-f8d4-4cf4-a684-c12cab3ec681" providerId="ADAL" clId="{10F42C02-29EC-4981-9DD2-76142C5BE618}" dt="2025-04-28T07:12:01.527" v="24" actId="207"/>
          <ac:spMkLst>
            <pc:docMk/>
            <pc:sldMk cId="2535979182" sldId="2147468617"/>
            <ac:spMk id="47" creationId="{3EE18F5F-DD35-9167-147C-2285A7446492}"/>
          </ac:spMkLst>
        </pc:spChg>
        <pc:spChg chg="add mod">
          <ac:chgData name="Farr Gareth (HVB - UniCredit)" userId="bbb1542d-f8d4-4cf4-a684-c12cab3ec681" providerId="ADAL" clId="{10F42C02-29EC-4981-9DD2-76142C5BE618}" dt="2025-04-28T07:12:58.242" v="130" actId="20577"/>
          <ac:spMkLst>
            <pc:docMk/>
            <pc:sldMk cId="2535979182" sldId="2147468617"/>
            <ac:spMk id="48" creationId="{C8389E70-2FAE-927F-43AB-418081D94ECC}"/>
          </ac:spMkLst>
        </pc:spChg>
        <pc:spChg chg="add mod">
          <ac:chgData name="Farr Gareth (HVB - UniCredit)" userId="bbb1542d-f8d4-4cf4-a684-c12cab3ec681" providerId="ADAL" clId="{10F42C02-29EC-4981-9DD2-76142C5BE618}" dt="2025-04-28T07:12:37.936" v="70" actId="20577"/>
          <ac:spMkLst>
            <pc:docMk/>
            <pc:sldMk cId="2535979182" sldId="2147468617"/>
            <ac:spMk id="50" creationId="{9119E880-043F-7386-27C2-A8C21EDD6741}"/>
          </ac:spMkLst>
        </pc:spChg>
        <pc:spChg chg="add mod">
          <ac:chgData name="Farr Gareth (HVB - UniCredit)" userId="bbb1542d-f8d4-4cf4-a684-c12cab3ec681" providerId="ADAL" clId="{10F42C02-29EC-4981-9DD2-76142C5BE618}" dt="2025-04-28T12:17:09.896" v="366" actId="20577"/>
          <ac:spMkLst>
            <pc:docMk/>
            <pc:sldMk cId="2535979182" sldId="2147468617"/>
            <ac:spMk id="52" creationId="{CBDC7F3F-3B2C-737B-3A55-A2A5AFFD9FDA}"/>
          </ac:spMkLst>
        </pc:spChg>
        <pc:spChg chg="add mod">
          <ac:chgData name="Farr Gareth (HVB - UniCredit)" userId="bbb1542d-f8d4-4cf4-a684-c12cab3ec681" providerId="ADAL" clId="{10F42C02-29EC-4981-9DD2-76142C5BE618}" dt="2025-04-28T07:13:04.360" v="148" actId="20577"/>
          <ac:spMkLst>
            <pc:docMk/>
            <pc:sldMk cId="2535979182" sldId="2147468617"/>
            <ac:spMk id="54" creationId="{1446DA4C-996E-9EEE-82E8-125C8FFAD8DB}"/>
          </ac:spMkLst>
        </pc:spChg>
        <pc:spChg chg="add mod ord">
          <ac:chgData name="Farr Gareth (HVB - UniCredit)" userId="bbb1542d-f8d4-4cf4-a684-c12cab3ec681" providerId="ADAL" clId="{10F42C02-29EC-4981-9DD2-76142C5BE618}" dt="2025-04-28T12:23:47.620" v="1119" actId="20577"/>
          <ac:spMkLst>
            <pc:docMk/>
            <pc:sldMk cId="2535979182" sldId="2147468617"/>
            <ac:spMk id="58" creationId="{A67E4C12-296F-457C-36D1-77D2B6325B89}"/>
          </ac:spMkLst>
        </pc:spChg>
        <pc:spChg chg="add mod">
          <ac:chgData name="Farr Gareth (HVB - UniCredit)" userId="bbb1542d-f8d4-4cf4-a684-c12cab3ec681" providerId="ADAL" clId="{10F42C02-29EC-4981-9DD2-76142C5BE618}" dt="2025-04-28T07:12:29.780" v="49" actId="20577"/>
          <ac:spMkLst>
            <pc:docMk/>
            <pc:sldMk cId="2535979182" sldId="2147468617"/>
            <ac:spMk id="59" creationId="{DC2AB0CD-9EE8-FA8F-3369-F9D6959D6AEB}"/>
          </ac:spMkLst>
        </pc:spChg>
        <pc:picChg chg="add mod">
          <ac:chgData name="Farr Gareth (HVB - UniCredit)" userId="bbb1542d-f8d4-4cf4-a684-c12cab3ec681" providerId="ADAL" clId="{10F42C02-29EC-4981-9DD2-76142C5BE618}" dt="2025-04-28T07:10:58.478" v="18"/>
          <ac:picMkLst>
            <pc:docMk/>
            <pc:sldMk cId="2535979182" sldId="2147468617"/>
            <ac:picMk id="49" creationId="{81335BDF-105F-556E-C928-0D4BD07C7232}"/>
          </ac:picMkLst>
        </pc:picChg>
        <pc:picChg chg="add mod">
          <ac:chgData name="Farr Gareth (HVB - UniCredit)" userId="bbb1542d-f8d4-4cf4-a684-c12cab3ec681" providerId="ADAL" clId="{10F42C02-29EC-4981-9DD2-76142C5BE618}" dt="2025-04-28T07:10:58.478" v="18"/>
          <ac:picMkLst>
            <pc:docMk/>
            <pc:sldMk cId="2535979182" sldId="2147468617"/>
            <ac:picMk id="51" creationId="{B71B86AA-B7E7-FF68-6E70-64DEAE433E4B}"/>
          </ac:picMkLst>
        </pc:picChg>
        <pc:picChg chg="add mod">
          <ac:chgData name="Farr Gareth (HVB - UniCredit)" userId="bbb1542d-f8d4-4cf4-a684-c12cab3ec681" providerId="ADAL" clId="{10F42C02-29EC-4981-9DD2-76142C5BE618}" dt="2025-04-28T07:10:58.478" v="18"/>
          <ac:picMkLst>
            <pc:docMk/>
            <pc:sldMk cId="2535979182" sldId="2147468617"/>
            <ac:picMk id="53" creationId="{E7F85D5C-73A5-5823-D918-89A0A1CCB868}"/>
          </ac:picMkLst>
        </pc:picChg>
        <pc:picChg chg="add mod">
          <ac:chgData name="Farr Gareth (HVB - UniCredit)" userId="bbb1542d-f8d4-4cf4-a684-c12cab3ec681" providerId="ADAL" clId="{10F42C02-29EC-4981-9DD2-76142C5BE618}" dt="2025-04-28T07:10:58.478" v="18"/>
          <ac:picMkLst>
            <pc:docMk/>
            <pc:sldMk cId="2535979182" sldId="2147468617"/>
            <ac:picMk id="55" creationId="{D197F574-1AD2-0BA4-4718-C5F725F001DA}"/>
          </ac:picMkLst>
        </pc:picChg>
        <pc:picChg chg="add del mod">
          <ac:chgData name="Farr Gareth (HVB - UniCredit)" userId="bbb1542d-f8d4-4cf4-a684-c12cab3ec681" providerId="ADAL" clId="{10F42C02-29EC-4981-9DD2-76142C5BE618}" dt="2025-04-28T12:18:52.342" v="374" actId="478"/>
          <ac:picMkLst>
            <pc:docMk/>
            <pc:sldMk cId="2535979182" sldId="2147468617"/>
            <ac:picMk id="56" creationId="{C0389153-6E16-E754-2E7D-E314058D26F2}"/>
          </ac:picMkLst>
        </pc:picChg>
        <pc:picChg chg="add mod">
          <ac:chgData name="Farr Gareth (HVB - UniCredit)" userId="bbb1542d-f8d4-4cf4-a684-c12cab3ec681" providerId="ADAL" clId="{10F42C02-29EC-4981-9DD2-76142C5BE618}" dt="2025-04-28T07:10:58.478" v="18"/>
          <ac:picMkLst>
            <pc:docMk/>
            <pc:sldMk cId="2535979182" sldId="2147468617"/>
            <ac:picMk id="57" creationId="{C30A4529-2CE5-0D66-4106-161AB8D49831}"/>
          </ac:picMkLst>
        </pc:picChg>
        <pc:cxnChg chg="add mod">
          <ac:chgData name="Farr Gareth (HVB - UniCredit)" userId="bbb1542d-f8d4-4cf4-a684-c12cab3ec681" providerId="ADAL" clId="{10F42C02-29EC-4981-9DD2-76142C5BE618}" dt="2025-04-28T07:10:58.478" v="18"/>
          <ac:cxnSpMkLst>
            <pc:docMk/>
            <pc:sldMk cId="2535979182" sldId="2147468617"/>
            <ac:cxnSpMk id="14" creationId="{CC228774-F91C-0287-1E13-299276897ECD}"/>
          </ac:cxnSpMkLst>
        </pc:cxnChg>
        <pc:cxnChg chg="add mod">
          <ac:chgData name="Farr Gareth (HVB - UniCredit)" userId="bbb1542d-f8d4-4cf4-a684-c12cab3ec681" providerId="ADAL" clId="{10F42C02-29EC-4981-9DD2-76142C5BE618}" dt="2025-04-28T07:10:58.478" v="18"/>
          <ac:cxnSpMkLst>
            <pc:docMk/>
            <pc:sldMk cId="2535979182" sldId="2147468617"/>
            <ac:cxnSpMk id="15" creationId="{D2E899FA-0053-D921-2B47-CA428D6DAAC4}"/>
          </ac:cxnSpMkLst>
        </pc:cxnChg>
      </pc:sldChg>
      <pc:sldChg chg="del">
        <pc:chgData name="Farr Gareth (HVB - UniCredit)" userId="bbb1542d-f8d4-4cf4-a684-c12cab3ec681" providerId="ADAL" clId="{10F42C02-29EC-4981-9DD2-76142C5BE618}" dt="2025-04-28T07:18:09.087" v="225" actId="47"/>
        <pc:sldMkLst>
          <pc:docMk/>
          <pc:sldMk cId="1276604187" sldId="2147468619"/>
        </pc:sldMkLst>
      </pc:sldChg>
      <pc:sldChg chg="addSp delSp modSp add del mod">
        <pc:chgData name="Farr Gareth (HVB - UniCredit)" userId="bbb1542d-f8d4-4cf4-a684-c12cab3ec681" providerId="ADAL" clId="{10F42C02-29EC-4981-9DD2-76142C5BE618}" dt="2025-04-28T07:16:26.342" v="177" actId="47"/>
        <pc:sldMkLst>
          <pc:docMk/>
          <pc:sldMk cId="2397224217" sldId="2147483522"/>
        </pc:sldMkLst>
        <pc:spChg chg="del">
          <ac:chgData name="Farr Gareth (HVB - UniCredit)" userId="bbb1542d-f8d4-4cf4-a684-c12cab3ec681" providerId="ADAL" clId="{10F42C02-29EC-4981-9DD2-76142C5BE618}" dt="2025-04-28T07:09:42.749" v="10" actId="478"/>
          <ac:spMkLst>
            <pc:docMk/>
            <pc:sldMk cId="2397224217" sldId="2147483522"/>
            <ac:spMk id="2" creationId="{CEA78E5D-7DBC-A45F-4B99-1A84A2237E35}"/>
          </ac:spMkLst>
        </pc:spChg>
        <pc:spChg chg="del">
          <ac:chgData name="Farr Gareth (HVB - UniCredit)" userId="bbb1542d-f8d4-4cf4-a684-c12cab3ec681" providerId="ADAL" clId="{10F42C02-29EC-4981-9DD2-76142C5BE618}" dt="2025-04-28T07:09:30.827" v="8" actId="478"/>
          <ac:spMkLst>
            <pc:docMk/>
            <pc:sldMk cId="2397224217" sldId="2147483522"/>
            <ac:spMk id="3" creationId="{9F016567-3099-3D3C-4929-44BEA9992D61}"/>
          </ac:spMkLst>
        </pc:spChg>
        <pc:spChg chg="add del mod">
          <ac:chgData name="Farr Gareth (HVB - UniCredit)" userId="bbb1542d-f8d4-4cf4-a684-c12cab3ec681" providerId="ADAL" clId="{10F42C02-29EC-4981-9DD2-76142C5BE618}" dt="2025-04-28T07:10:09.809" v="13" actId="478"/>
          <ac:spMkLst>
            <pc:docMk/>
            <pc:sldMk cId="2397224217" sldId="2147483522"/>
            <ac:spMk id="5" creationId="{9819C972-5445-1769-9C20-D76B47EE25FC}"/>
          </ac:spMkLst>
        </pc:spChg>
        <pc:spChg chg="del">
          <ac:chgData name="Farr Gareth (HVB - UniCredit)" userId="bbb1542d-f8d4-4cf4-a684-c12cab3ec681" providerId="ADAL" clId="{10F42C02-29EC-4981-9DD2-76142C5BE618}" dt="2025-04-28T07:10:11.924" v="14" actId="478"/>
          <ac:spMkLst>
            <pc:docMk/>
            <pc:sldMk cId="2397224217" sldId="2147483522"/>
            <ac:spMk id="13" creationId="{D49A5AF3-A859-BFEE-4FB8-3B80909A58D8}"/>
          </ac:spMkLst>
        </pc:spChg>
        <pc:spChg chg="mod">
          <ac:chgData name="Farr Gareth (HVB - UniCredit)" userId="bbb1542d-f8d4-4cf4-a684-c12cab3ec681" providerId="ADAL" clId="{10F42C02-29EC-4981-9DD2-76142C5BE618}" dt="2025-04-28T07:10:14.148" v="15" actId="1076"/>
          <ac:spMkLst>
            <pc:docMk/>
            <pc:sldMk cId="2397224217" sldId="2147483522"/>
            <ac:spMk id="14" creationId="{AD9E34CA-E165-4DB0-2B92-4EB73F682CE8}"/>
          </ac:spMkLst>
        </pc:spChg>
        <pc:spChg chg="del">
          <ac:chgData name="Farr Gareth (HVB - UniCredit)" userId="bbb1542d-f8d4-4cf4-a684-c12cab3ec681" providerId="ADAL" clId="{10F42C02-29EC-4981-9DD2-76142C5BE618}" dt="2025-04-28T07:09:37.378" v="9" actId="478"/>
          <ac:spMkLst>
            <pc:docMk/>
            <pc:sldMk cId="2397224217" sldId="2147483522"/>
            <ac:spMk id="18" creationId="{C014C41F-3779-F192-E55F-B1A25DE4D9EC}"/>
          </ac:spMkLst>
        </pc:spChg>
      </pc:sldChg>
      <pc:sldChg chg="modSp del mod">
        <pc:chgData name="Farr Gareth (HVB - UniCredit)" userId="bbb1542d-f8d4-4cf4-a684-c12cab3ec681" providerId="ADAL" clId="{10F42C02-29EC-4981-9DD2-76142C5BE618}" dt="2025-04-28T07:10:49.238" v="17" actId="47"/>
        <pc:sldMkLst>
          <pc:docMk/>
          <pc:sldMk cId="3976466064" sldId="2147483523"/>
        </pc:sldMkLst>
        <pc:spChg chg="mod">
          <ac:chgData name="Farr Gareth (HVB - UniCredit)" userId="bbb1542d-f8d4-4cf4-a684-c12cab3ec681" providerId="ADAL" clId="{10F42C02-29EC-4981-9DD2-76142C5BE618}" dt="2025-04-28T07:10:01.652" v="12" actId="1076"/>
          <ac:spMkLst>
            <pc:docMk/>
            <pc:sldMk cId="3976466064" sldId="2147483523"/>
            <ac:spMk id="11" creationId="{76EEC394-E608-7FBC-388F-2DBC3B13D2F1}"/>
          </ac:spMkLst>
        </pc:spChg>
      </pc:sldChg>
      <pc:sldMasterChg chg="delSldLayout">
        <pc:chgData name="Farr Gareth (HVB - UniCredit)" userId="bbb1542d-f8d4-4cf4-a684-c12cab3ec681" providerId="ADAL" clId="{10F42C02-29EC-4981-9DD2-76142C5BE618}" dt="2025-04-28T07:16:26.342" v="177" actId="47"/>
        <pc:sldMasterMkLst>
          <pc:docMk/>
          <pc:sldMasterMk cId="4121725331" sldId="2147483708"/>
        </pc:sldMasterMkLst>
        <pc:sldLayoutChg chg="del">
          <pc:chgData name="Farr Gareth (HVB - UniCredit)" userId="bbb1542d-f8d4-4cf4-a684-c12cab3ec681" providerId="ADAL" clId="{10F42C02-29EC-4981-9DD2-76142C5BE618}" dt="2025-04-28T07:16:26.342" v="177" actId="47"/>
          <pc:sldLayoutMkLst>
            <pc:docMk/>
            <pc:sldMasterMk cId="4121725331" sldId="2147483708"/>
            <pc:sldLayoutMk cId="4083125114" sldId="214748376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3534F09D-D827-4F43-9EA9-3D507225B3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B997C94-C8A9-49B0-A261-976A74542C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95D64-45F9-41EF-B614-709B8DA889FA}" type="datetimeFigureOut">
              <a:rPr lang="de-DE" smtClean="0"/>
              <a:t>28.04.2025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F9CFC98-1A6F-4732-8206-E41E7B8784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D13F45-1B91-470E-858E-7D8906F3EA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72B37-A1FF-4E83-8179-9EEFA6808D8A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2259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FA311-E61B-46A1-AF3F-2A8AEBCEC0FD}" type="datetimeFigureOut">
              <a:rPr lang="en-GB" smtClean="0"/>
              <a:t>28/04/2025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91173-C243-4EE3-9ED0-6C691BEB7EC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6594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91173-C243-4EE3-9ED0-6C691BEB7EC8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6083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91173-C243-4EE3-9ED0-6C691BEB7EC8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8328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91173-C243-4EE3-9ED0-6C691BEB7EC8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1693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91173-C243-4EE3-9ED0-6C691BEB7EC8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8998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tx1"/>
                </a:solidFill>
              </a:rPr>
              <a:t>Banks (as we know them) might disappear, but banking won‘t.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91173-C243-4EE3-9ED0-6C691BEB7EC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10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1600" dirty="0"/>
              <a:t>Implement a life-time event prediction engine using transactional, behavioral and demographic data of our customers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1600" dirty="0"/>
              <a:t>By analyzing data patterns and historical trends, the engine can predict significant life events such as marriage, childbirth, home purchases, or retirement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1600" dirty="0"/>
              <a:t>This information allows us to proactively tailor our products and services to meet the changing needs of customers, develop targeted marketing campaigns, and offer personalized financial advice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1600" dirty="0"/>
              <a:t>For example, offering customized financial planning for customers approaching retirement or providing mortgage options to newlyweds looking to buy a home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91173-C243-4EE3-9ED0-6C691BEB7EC8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0576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91173-C243-4EE3-9ED0-6C691BEB7EC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Credit (Body)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Credit (Body)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441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sv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sv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sv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">
            <a:extLst>
              <a:ext uri="{FF2B5EF4-FFF2-40B4-BE49-F238E27FC236}">
                <a16:creationId xmlns:a16="http://schemas.microsoft.com/office/drawing/2014/main" id="{3F0FC156-1ADE-4E60-BD8A-C0DB3C11B7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6400"/>
            <a:ext cx="9144000" cy="2266950"/>
          </a:xfrm>
          <a:prstGeom prst="rect">
            <a:avLst/>
          </a:prstGeom>
        </p:spPr>
      </p:pic>
      <p:sp>
        <p:nvSpPr>
          <p:cNvPr id="4" name="LegalEntity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2000" y="4748400"/>
            <a:ext cx="2880000" cy="20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buFontTx/>
              <a:buNone/>
              <a:defRPr sz="800" baseline="0">
                <a:solidFill>
                  <a:schemeClr val="bg1"/>
                </a:solidFill>
              </a:defRPr>
            </a:lvl1pPr>
            <a:lvl2pPr marL="356373" indent="0" algn="r">
              <a:buFontTx/>
              <a:buNone/>
              <a:defRPr sz="900"/>
            </a:lvl2pPr>
            <a:lvl3pPr algn="r">
              <a:buFontTx/>
              <a:buNone/>
              <a:defRPr sz="900"/>
            </a:lvl3pPr>
            <a:lvl4pPr marL="1069119" indent="0" algn="r">
              <a:buFontTx/>
              <a:buNone/>
              <a:defRPr sz="900"/>
            </a:lvl4pPr>
            <a:lvl5pPr marL="1501088" indent="0" algn="r">
              <a:buFontTx/>
              <a:buNone/>
              <a:defRPr sz="900"/>
            </a:lvl5pPr>
          </a:lstStyle>
          <a:p>
            <a:pPr lvl="0"/>
            <a:r>
              <a:rPr lang="en-GB" noProof="0" dirty="0"/>
              <a:t>[Insert legal entity - classification level]</a:t>
            </a:r>
          </a:p>
        </p:txBody>
      </p:sp>
      <p:sp>
        <p:nvSpPr>
          <p:cNvPr id="10" name="CityDate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52000" y="3423600"/>
            <a:ext cx="5040000" cy="2088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fontAlgn="auto">
              <a:spcBef>
                <a:spcPts val="0"/>
              </a:spcBef>
              <a:spcAft>
                <a:spcPts val="0"/>
              </a:spcAft>
              <a:buNone/>
              <a:defRPr sz="1400"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noProof="0" dirty="0"/>
              <a:t>Insert city and date</a:t>
            </a:r>
          </a:p>
        </p:txBody>
      </p:sp>
      <p:sp>
        <p:nvSpPr>
          <p:cNvPr id="9" name="NameFunction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52000" y="3193200"/>
            <a:ext cx="5040000" cy="208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400" b="1" baseline="0">
                <a:solidFill>
                  <a:schemeClr val="bg1"/>
                </a:solidFill>
                <a:latin typeface="+mn-lt"/>
              </a:defRPr>
            </a:lvl1pPr>
            <a:lvl2pPr marL="457188" indent="0">
              <a:buNone/>
              <a:defRPr sz="1200" b="1">
                <a:latin typeface="UniCredit" panose="02000506040000020004" pitchFamily="2" charset="0"/>
              </a:defRPr>
            </a:lvl2pPr>
            <a:lvl3pPr marL="914377" indent="0">
              <a:buNone/>
              <a:defRPr sz="1200" b="1">
                <a:latin typeface="UniCredit" panose="02000506040000020004" pitchFamily="2" charset="0"/>
              </a:defRPr>
            </a:lvl3pPr>
            <a:lvl4pPr marL="1371566" indent="0">
              <a:buNone/>
              <a:defRPr sz="1200" b="1">
                <a:latin typeface="UniCredit" panose="02000506040000020004" pitchFamily="2" charset="0"/>
              </a:defRPr>
            </a:lvl4pPr>
            <a:lvl5pPr marL="1828755" indent="0">
              <a:buNone/>
              <a:defRPr sz="1200" b="1">
                <a:latin typeface="UniCredit" panose="02000506040000020004" pitchFamily="2" charset="0"/>
              </a:defRPr>
            </a:lvl5pPr>
          </a:lstStyle>
          <a:p>
            <a:pPr>
              <a:defRPr/>
            </a:pPr>
            <a:r>
              <a:rPr lang="en-GB" noProof="0" dirty="0"/>
              <a:t>Insert name and function</a:t>
            </a:r>
          </a:p>
        </p:txBody>
      </p:sp>
      <p:sp>
        <p:nvSpPr>
          <p:cNvPr id="24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52000" y="1987200"/>
            <a:ext cx="8640000" cy="3600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700" baseline="0"/>
            </a:lvl1pPr>
          </a:lstStyle>
          <a:p>
            <a:pPr lvl="0"/>
            <a:r>
              <a:rPr lang="en-GB" noProof="0" dirty="0"/>
              <a:t>Insert subtitle</a:t>
            </a:r>
          </a:p>
        </p:txBody>
      </p:sp>
      <p:sp>
        <p:nvSpPr>
          <p:cNvPr id="21" name="Title"/>
          <p:cNvSpPr>
            <a:spLocks noGrp="1"/>
          </p:cNvSpPr>
          <p:nvPr>
            <p:ph type="title" hasCustomPrompt="1"/>
          </p:nvPr>
        </p:nvSpPr>
        <p:spPr>
          <a:xfrm>
            <a:off x="252000" y="1269503"/>
            <a:ext cx="86400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ts val="5400"/>
              </a:lnSpc>
              <a:defRPr lang="en-GB" sz="5400" baseline="0" noProof="0" dirty="0">
                <a:solidFill>
                  <a:schemeClr val="tx1"/>
                </a:solidFill>
                <a:latin typeface="+mj-lt"/>
                <a:cs typeface="UniCredit" panose="020B0604020202020204" pitchFamily="34" charset="0"/>
              </a:defRPr>
            </a:lvl1pPr>
          </a:lstStyle>
          <a:p>
            <a:pPr lvl="0" defTabSz="725037"/>
            <a:r>
              <a:rPr lang="en-GB" noProof="0" dirty="0"/>
              <a:t>Insert title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E20162C7-F6DA-4977-B0B2-A893693805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376" y="4418087"/>
            <a:ext cx="4166624" cy="54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">
            <a:extLst>
              <a:ext uri="{FF2B5EF4-FFF2-40B4-BE49-F238E27FC236}">
                <a16:creationId xmlns:a16="http://schemas.microsoft.com/office/drawing/2014/main" id="{F4976F14-2794-4454-990C-B737DCEA0A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371975"/>
          </a:xfrm>
          <a:prstGeom prst="rect">
            <a:avLst/>
          </a:prstGeom>
        </p:spPr>
      </p:pic>
      <p:sp>
        <p:nvSpPr>
          <p:cNvPr id="6" name="LegalEntity">
            <a:extLst>
              <a:ext uri="{FF2B5EF4-FFF2-40B4-BE49-F238E27FC236}">
                <a16:creationId xmlns:a16="http://schemas.microsoft.com/office/drawing/2014/main" id="{F0A3D139-2259-48EB-A208-E4B2E287E1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4856400"/>
            <a:ext cx="2520000" cy="111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800" baseline="0">
                <a:solidFill>
                  <a:srgbClr val="666666"/>
                </a:solidFill>
              </a:defRPr>
            </a:lvl1pPr>
            <a:lvl2pPr marL="180000" indent="0">
              <a:buFontTx/>
              <a:buNone/>
              <a:defRPr sz="800" baseline="0">
                <a:solidFill>
                  <a:srgbClr val="666666"/>
                </a:solidFill>
              </a:defRPr>
            </a:lvl2pPr>
            <a:lvl3pPr marL="360000" indent="0">
              <a:buFontTx/>
              <a:buNone/>
              <a:defRPr sz="800" baseline="0">
                <a:solidFill>
                  <a:srgbClr val="666666"/>
                </a:solidFill>
              </a:defRPr>
            </a:lvl3pPr>
            <a:lvl4pPr marL="540000" indent="0">
              <a:buFontTx/>
              <a:buNone/>
              <a:defRPr sz="800" baseline="0">
                <a:solidFill>
                  <a:srgbClr val="666666"/>
                </a:solidFill>
              </a:defRPr>
            </a:lvl4pPr>
            <a:lvl5pPr marL="720000" indent="0">
              <a:buFontTx/>
              <a:buNone/>
              <a:defRPr sz="800" baseline="0">
                <a:solidFill>
                  <a:srgbClr val="666666"/>
                </a:solidFill>
              </a:defRPr>
            </a:lvl5pPr>
          </a:lstStyle>
          <a:p>
            <a:pPr lvl="0"/>
            <a:r>
              <a:rPr lang="en-US" dirty="0"/>
              <a:t>[Insert legal entity - classification level]</a:t>
            </a:r>
            <a:endParaRPr lang="de-DE" dirty="0"/>
          </a:p>
        </p:txBody>
      </p:sp>
      <p:sp>
        <p:nvSpPr>
          <p:cNvPr id="3" name="SlideNumber">
            <a:extLst>
              <a:ext uri="{FF2B5EF4-FFF2-40B4-BE49-F238E27FC236}">
                <a16:creationId xmlns:a16="http://schemas.microsoft.com/office/drawing/2014/main" id="{10D8EB95-9B1F-4128-99C1-2C2EDED001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52000" y="4860000"/>
            <a:ext cx="180000" cy="126000"/>
          </a:xfrm>
          <a:prstGeom prst="rect">
            <a:avLst/>
          </a:prstGeom>
        </p:spPr>
        <p:txBody>
          <a:bodyPr/>
          <a:lstStyle/>
          <a:p>
            <a:fld id="{B22CF112-F857-4DC5-9E7A-1BC5DC30C86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Quote">
            <a:extLst>
              <a:ext uri="{FF2B5EF4-FFF2-40B4-BE49-F238E27FC236}">
                <a16:creationId xmlns:a16="http://schemas.microsoft.com/office/drawing/2014/main" id="{B8F8E7FD-FF8F-429B-B899-075A9935E8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22000" y="1033200"/>
            <a:ext cx="7182000" cy="2368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kumimoji="0" lang="de-DE" sz="3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</a:defRPr>
            </a:lvl1pPr>
          </a:lstStyle>
          <a:p>
            <a:pPr marL="180000" marR="0" lvl="0" indent="-18000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Credit"/>
                <a:ea typeface="+mn-ea"/>
                <a:cs typeface="UniCredit" panose="020B0604020202020204" pitchFamily="34" charset="0"/>
              </a:rPr>
              <a:t>&lt;Quote&gt;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Credit"/>
                <a:ea typeface="+mn-ea"/>
                <a:cs typeface="UniCredit" panose="020B0604020202020204" pitchFamily="34" charset="0"/>
              </a:rPr>
              <a:t>&lt;Name&gt;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Credit"/>
                <a:ea typeface="+mn-ea"/>
                <a:cs typeface="UniCredit" panose="020B0604020202020204" pitchFamily="34" charset="0"/>
              </a:rPr>
              <a:t>&lt;Job Title&gt;</a:t>
            </a:r>
          </a:p>
        </p:txBody>
      </p:sp>
    </p:spTree>
    <p:extLst>
      <p:ext uri="{BB962C8B-B14F-4D97-AF65-F5344CB8AC3E}">
        <p14:creationId xmlns:p14="http://schemas.microsoft.com/office/powerpoint/2010/main" val="3208602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galEntity">
            <a:extLst>
              <a:ext uri="{FF2B5EF4-FFF2-40B4-BE49-F238E27FC236}">
                <a16:creationId xmlns:a16="http://schemas.microsoft.com/office/drawing/2014/main" id="{CF7C0B54-CA3B-40E4-821F-5194AF2EF1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4856400"/>
            <a:ext cx="2520000" cy="111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800" baseline="0">
                <a:solidFill>
                  <a:srgbClr val="666666"/>
                </a:solidFill>
              </a:defRPr>
            </a:lvl1pPr>
            <a:lvl2pPr marL="180000" indent="0">
              <a:buFontTx/>
              <a:buNone/>
              <a:defRPr sz="800" baseline="0">
                <a:solidFill>
                  <a:srgbClr val="666666"/>
                </a:solidFill>
              </a:defRPr>
            </a:lvl2pPr>
            <a:lvl3pPr marL="360000" indent="0">
              <a:buFontTx/>
              <a:buNone/>
              <a:defRPr sz="800" baseline="0">
                <a:solidFill>
                  <a:srgbClr val="666666"/>
                </a:solidFill>
              </a:defRPr>
            </a:lvl3pPr>
            <a:lvl4pPr marL="540000" indent="0">
              <a:buFontTx/>
              <a:buNone/>
              <a:defRPr sz="800" baseline="0">
                <a:solidFill>
                  <a:srgbClr val="666666"/>
                </a:solidFill>
              </a:defRPr>
            </a:lvl4pPr>
            <a:lvl5pPr marL="720000" indent="0">
              <a:buFontTx/>
              <a:buNone/>
              <a:defRPr sz="800" baseline="0">
                <a:solidFill>
                  <a:srgbClr val="666666"/>
                </a:solidFill>
              </a:defRPr>
            </a:lvl5pPr>
          </a:lstStyle>
          <a:p>
            <a:pPr lvl="0"/>
            <a:r>
              <a:rPr lang="en-US" dirty="0"/>
              <a:t>[Insert legal entity - classification level]</a:t>
            </a:r>
            <a:endParaRPr lang="de-DE" dirty="0"/>
          </a:p>
        </p:txBody>
      </p:sp>
      <p:sp>
        <p:nvSpPr>
          <p:cNvPr id="3" name="SlideNumber">
            <a:extLst>
              <a:ext uri="{FF2B5EF4-FFF2-40B4-BE49-F238E27FC236}">
                <a16:creationId xmlns:a16="http://schemas.microsoft.com/office/drawing/2014/main" id="{78C13DC6-F346-4B23-8734-B84B5F9665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52000" y="4860000"/>
            <a:ext cx="180000" cy="126000"/>
          </a:xfrm>
          <a:prstGeom prst="rect">
            <a:avLst/>
          </a:prstGeom>
        </p:spPr>
        <p:txBody>
          <a:bodyPr/>
          <a:lstStyle/>
          <a:p>
            <a:fld id="{B22CF112-F857-4DC5-9E7A-1BC5DC30C86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SourceNotes">
            <a:extLst>
              <a:ext uri="{FF2B5EF4-FFF2-40B4-BE49-F238E27FC236}">
                <a16:creationId xmlns:a16="http://schemas.microsoft.com/office/drawing/2014/main" id="{A604C837-00F8-4240-9C59-EC39A537F7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001" y="4370400"/>
            <a:ext cx="7149600" cy="33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>
              <a:buNone/>
              <a:defRPr kumimoji="0" lang="en-US" sz="800" b="0" i="0" u="none" strike="noStrike" cap="none" spc="0" normalizeH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UniCredit (Body)"/>
              </a:defRPr>
            </a:lvl1pPr>
            <a:lvl2pPr>
              <a:defRPr lang="en-US" sz="800" b="0" dirty="0" smtClean="0">
                <a:latin typeface="UniCredit (Body)"/>
              </a:defRPr>
            </a:lvl2pPr>
            <a:lvl3pPr>
              <a:defRPr lang="en-US" sz="800" b="0" dirty="0" smtClean="0">
                <a:latin typeface="UniCredit (Body)"/>
              </a:defRPr>
            </a:lvl3pPr>
            <a:lvl4pPr>
              <a:defRPr lang="en-US" sz="800" b="0" dirty="0" smtClean="0">
                <a:latin typeface="UniCredit (Body)"/>
              </a:defRPr>
            </a:lvl4pPr>
            <a:lvl5pPr>
              <a:defRPr lang="de-DE" sz="800" b="0" dirty="0">
                <a:latin typeface="UniCredit (Body)"/>
              </a:defRPr>
            </a:lvl5pPr>
          </a:lstStyle>
          <a:p>
            <a:pPr marL="180000" marR="0" lvl="0" indent="-180000" algn="l" defTabSz="3428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UniCredit (Body)"/>
                <a:ea typeface="+mn-ea"/>
                <a:cs typeface="UniCredit" panose="020B0604020202020204" pitchFamily="34" charset="0"/>
              </a:rPr>
              <a:t>Source:	XYZ</a:t>
            </a:r>
          </a:p>
          <a:p>
            <a:pPr marL="180000" marR="0" lvl="0" indent="-180000" algn="l" defTabSz="3428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UniCredit (Body)"/>
                <a:ea typeface="+mn-ea"/>
                <a:cs typeface="UniCredit" panose="020B0604020202020204" pitchFamily="34" charset="0"/>
              </a:rPr>
              <a:t>Notes:	(1) XYZ</a:t>
            </a:r>
          </a:p>
        </p:txBody>
      </p:sp>
      <p:sp>
        <p:nvSpPr>
          <p:cNvPr id="5" name="PageTitle">
            <a:extLst>
              <a:ext uri="{FF2B5EF4-FFF2-40B4-BE49-F238E27FC236}">
                <a16:creationId xmlns:a16="http://schemas.microsoft.com/office/drawing/2014/main" id="{1F41B251-4C1F-4C44-A64B-0496746662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52000" y="378000"/>
            <a:ext cx="8640000" cy="282129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>
              <a:defRPr kumimoji="0" lang="de-DE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defRPr>
            </a:lvl1pPr>
          </a:lstStyle>
          <a:p>
            <a:pPr marL="0" marR="0" lvl="0" indent="0" defTabSz="914400" latinLnBrk="0">
              <a:lnSpc>
                <a:spcPts val="2200"/>
              </a:lnSpc>
              <a:buClrTx/>
              <a:buSzTx/>
              <a:buFontTx/>
              <a:buNone/>
              <a:tabLst/>
            </a:pPr>
            <a:r>
              <a:rPr lang="en-US" dirty="0"/>
              <a:t>&lt; Page title&gt;</a:t>
            </a:r>
            <a:endParaRPr lang="de-DE" dirty="0"/>
          </a:p>
        </p:txBody>
      </p:sp>
      <p:sp>
        <p:nvSpPr>
          <p:cNvPr id="6" name="SectionTitle">
            <a:extLst>
              <a:ext uri="{FF2B5EF4-FFF2-40B4-BE49-F238E27FC236}">
                <a16:creationId xmlns:a16="http://schemas.microsoft.com/office/drawing/2014/main" id="{DD52A70A-9382-4C6D-8D5B-5065993805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52413" y="86400"/>
            <a:ext cx="8640000" cy="2520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marL="0" indent="0">
              <a:buNone/>
              <a:def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defRPr>
            </a:lvl1pPr>
            <a:lvl2pPr>
              <a:defRPr lang="en-US" b="0" dirty="0" smtClean="0">
                <a:latin typeface="UniCredit (Body)"/>
              </a:defRPr>
            </a:lvl2pPr>
            <a:lvl3pPr>
              <a:defRPr lang="en-US" b="0" dirty="0" smtClean="0">
                <a:latin typeface="UniCredit (Body)"/>
              </a:defRPr>
            </a:lvl3pPr>
            <a:lvl4pPr>
              <a:defRPr lang="en-US" b="0" dirty="0" smtClean="0">
                <a:latin typeface="UniCredit (Body)"/>
              </a:defRPr>
            </a:lvl4pPr>
            <a:lvl5pPr>
              <a:defRPr lang="de-DE" b="0" dirty="0">
                <a:latin typeface="UniCredit (Body)"/>
              </a:defRPr>
            </a:lvl5pPr>
          </a:lstStyle>
          <a:p>
            <a:pPr marL="180000" marR="0" lvl="0" indent="-180000" algn="l" defTabSz="34287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1061C"/>
              </a:buClr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Credit"/>
                <a:ea typeface="+mn-ea"/>
                <a:cs typeface="UniCredit" panose="020B0604020202020204" pitchFamily="34" charset="0"/>
              </a:rPr>
              <a:t>&lt;Section title&gt;</a:t>
            </a:r>
          </a:p>
        </p:txBody>
      </p:sp>
    </p:spTree>
    <p:extLst>
      <p:ext uri="{BB962C8B-B14F-4D97-AF65-F5344CB8AC3E}">
        <p14:creationId xmlns:p14="http://schemas.microsoft.com/office/powerpoint/2010/main" val="2949328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egalEntity">
            <a:extLst>
              <a:ext uri="{FF2B5EF4-FFF2-40B4-BE49-F238E27FC236}">
                <a16:creationId xmlns:a16="http://schemas.microsoft.com/office/drawing/2014/main" id="{72538580-2EAA-4067-B0FE-36B2F4E165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4000" y="4856400"/>
            <a:ext cx="2520000" cy="111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800" baseline="0">
                <a:solidFill>
                  <a:srgbClr val="666666"/>
                </a:solidFill>
              </a:defRPr>
            </a:lvl1pPr>
            <a:lvl2pPr marL="180000" indent="0">
              <a:buFontTx/>
              <a:buNone/>
              <a:defRPr sz="800" baseline="0">
                <a:solidFill>
                  <a:srgbClr val="666666"/>
                </a:solidFill>
              </a:defRPr>
            </a:lvl2pPr>
            <a:lvl3pPr marL="360000" indent="0">
              <a:buFontTx/>
              <a:buNone/>
              <a:defRPr sz="800" baseline="0">
                <a:solidFill>
                  <a:srgbClr val="666666"/>
                </a:solidFill>
              </a:defRPr>
            </a:lvl3pPr>
            <a:lvl4pPr marL="540000" indent="0">
              <a:buFontTx/>
              <a:buNone/>
              <a:defRPr sz="800" baseline="0">
                <a:solidFill>
                  <a:srgbClr val="666666"/>
                </a:solidFill>
              </a:defRPr>
            </a:lvl4pPr>
            <a:lvl5pPr marL="720000" indent="0">
              <a:buFontTx/>
              <a:buNone/>
              <a:defRPr sz="800" baseline="0">
                <a:solidFill>
                  <a:srgbClr val="666666"/>
                </a:solidFill>
              </a:defRPr>
            </a:lvl5pPr>
          </a:lstStyle>
          <a:p>
            <a:pPr lvl="0"/>
            <a:r>
              <a:rPr lang="en-US" dirty="0"/>
              <a:t>[Insert legal entity - classification level]</a:t>
            </a:r>
            <a:endParaRPr lang="de-DE" dirty="0"/>
          </a:p>
        </p:txBody>
      </p:sp>
      <p:sp>
        <p:nvSpPr>
          <p:cNvPr id="3" name="SlideNumber">
            <a:extLst>
              <a:ext uri="{FF2B5EF4-FFF2-40B4-BE49-F238E27FC236}">
                <a16:creationId xmlns:a16="http://schemas.microsoft.com/office/drawing/2014/main" id="{A8886C9E-B2FA-44E9-942F-D4822449D4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52000" y="4860000"/>
            <a:ext cx="180000" cy="126000"/>
          </a:xfrm>
          <a:prstGeom prst="rect">
            <a:avLst/>
          </a:prstGeom>
        </p:spPr>
        <p:txBody>
          <a:bodyPr/>
          <a:lstStyle/>
          <a:p>
            <a:fld id="{B22CF112-F857-4DC5-9E7A-1BC5DC30C86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SourceNotes">
            <a:extLst>
              <a:ext uri="{FF2B5EF4-FFF2-40B4-BE49-F238E27FC236}">
                <a16:creationId xmlns:a16="http://schemas.microsoft.com/office/drawing/2014/main" id="{C8942789-02AB-4602-9471-37C288777A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001" y="4370400"/>
            <a:ext cx="7149600" cy="33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>
              <a:buNone/>
              <a:defRPr kumimoji="0" lang="en-US" sz="800" b="0" i="0" u="none" strike="noStrike" cap="none" spc="0" normalizeH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UniCredit (Body)"/>
              </a:defRPr>
            </a:lvl1pPr>
            <a:lvl2pPr>
              <a:defRPr lang="en-US" sz="800" b="0" dirty="0" smtClean="0">
                <a:latin typeface="UniCredit (Body)"/>
              </a:defRPr>
            </a:lvl2pPr>
            <a:lvl3pPr>
              <a:defRPr lang="en-US" sz="800" b="0" dirty="0" smtClean="0">
                <a:latin typeface="UniCredit (Body)"/>
              </a:defRPr>
            </a:lvl3pPr>
            <a:lvl4pPr>
              <a:defRPr lang="en-US" sz="800" b="0" dirty="0" smtClean="0">
                <a:latin typeface="UniCredit (Body)"/>
              </a:defRPr>
            </a:lvl4pPr>
            <a:lvl5pPr>
              <a:defRPr lang="de-DE" sz="800" b="0" dirty="0">
                <a:latin typeface="UniCredit (Body)"/>
              </a:defRPr>
            </a:lvl5pPr>
          </a:lstStyle>
          <a:p>
            <a:pPr marL="180000" marR="0" lvl="0" indent="-180000" algn="l" defTabSz="3428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UniCredit (Body)"/>
                <a:ea typeface="+mn-ea"/>
                <a:cs typeface="UniCredit" panose="020B0604020202020204" pitchFamily="34" charset="0"/>
              </a:rPr>
              <a:t>Source:	XYZ</a:t>
            </a:r>
          </a:p>
          <a:p>
            <a:pPr marL="180000" marR="0" lvl="0" indent="-180000" algn="l" defTabSz="3428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UniCredit (Body)"/>
                <a:ea typeface="+mn-ea"/>
                <a:cs typeface="UniCredit" panose="020B0604020202020204" pitchFamily="34" charset="0"/>
              </a:rPr>
              <a:t>Notes:	(1) XYZ</a:t>
            </a:r>
          </a:p>
        </p:txBody>
      </p:sp>
      <p:sp>
        <p:nvSpPr>
          <p:cNvPr id="5" name="Picture5">
            <a:extLst>
              <a:ext uri="{FF2B5EF4-FFF2-40B4-BE49-F238E27FC236}">
                <a16:creationId xmlns:a16="http://schemas.microsoft.com/office/drawing/2014/main" id="{703B42CA-4894-40C6-B4F4-6FEC940C1F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452000" y="1058400"/>
            <a:ext cx="1439863" cy="1655763"/>
          </a:xfrm>
          <a:prstGeom prst="round2DiagRect">
            <a:avLst>
              <a:gd name="adj1" fmla="val 5000"/>
              <a:gd name="adj2" fmla="val 0"/>
            </a:avLst>
          </a:prstGeom>
          <a:solidFill>
            <a:srgbClr val="E5E5E5"/>
          </a:solidFill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kumimoji="0" lang="de-DE" b="0" i="0" u="none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Credit (Body)"/>
              </a:defRPr>
            </a:lvl1pPr>
          </a:lstStyle>
          <a:p>
            <a:pPr marL="180000" lvl="0" indent="-180000">
              <a:buClr>
                <a:srgbClr val="E1061C"/>
              </a:buClr>
            </a:pPr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6" name="Picture4">
            <a:extLst>
              <a:ext uri="{FF2B5EF4-FFF2-40B4-BE49-F238E27FC236}">
                <a16:creationId xmlns:a16="http://schemas.microsoft.com/office/drawing/2014/main" id="{9A6DACAB-0CCC-400F-ABEC-3BD849E218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52000" y="1058400"/>
            <a:ext cx="1439863" cy="1655763"/>
          </a:xfrm>
          <a:prstGeom prst="round2DiagRect">
            <a:avLst>
              <a:gd name="adj1" fmla="val 5000"/>
              <a:gd name="adj2" fmla="val 0"/>
            </a:avLst>
          </a:prstGeom>
          <a:solidFill>
            <a:srgbClr val="E5E5E5"/>
          </a:solidFill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kumimoji="0" lang="de-DE" b="0" i="0" u="none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Credit (Body)"/>
              </a:defRPr>
            </a:lvl1pPr>
          </a:lstStyle>
          <a:p>
            <a:pPr marL="180000" lvl="0" indent="-180000">
              <a:buClr>
                <a:srgbClr val="E1061C"/>
              </a:buClr>
            </a:pPr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7" name="Picture3">
            <a:extLst>
              <a:ext uri="{FF2B5EF4-FFF2-40B4-BE49-F238E27FC236}">
                <a16:creationId xmlns:a16="http://schemas.microsoft.com/office/drawing/2014/main" id="{66B2B10C-6AB4-4E1D-BCA9-57EFFD4A99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52000" y="1058400"/>
            <a:ext cx="1439863" cy="1655763"/>
          </a:xfrm>
          <a:prstGeom prst="round2DiagRect">
            <a:avLst>
              <a:gd name="adj1" fmla="val 5000"/>
              <a:gd name="adj2" fmla="val 0"/>
            </a:avLst>
          </a:prstGeom>
          <a:solidFill>
            <a:srgbClr val="E5E5E5"/>
          </a:solidFill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kumimoji="0" lang="de-DE" b="0" i="0" u="none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Credit (Body)"/>
              </a:defRPr>
            </a:lvl1pPr>
          </a:lstStyle>
          <a:p>
            <a:pPr marL="180000" lvl="0" indent="-180000">
              <a:buClr>
                <a:srgbClr val="E1061C"/>
              </a:buClr>
            </a:pPr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8" name="Picture2">
            <a:extLst>
              <a:ext uri="{FF2B5EF4-FFF2-40B4-BE49-F238E27FC236}">
                <a16:creationId xmlns:a16="http://schemas.microsoft.com/office/drawing/2014/main" id="{2C087547-BC5E-4072-912F-F59ECB5D89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52000" y="1058400"/>
            <a:ext cx="1439863" cy="1655763"/>
          </a:xfrm>
          <a:prstGeom prst="round2DiagRect">
            <a:avLst>
              <a:gd name="adj1" fmla="val 5000"/>
              <a:gd name="adj2" fmla="val 0"/>
            </a:avLst>
          </a:prstGeom>
          <a:solidFill>
            <a:srgbClr val="E5E5E5"/>
          </a:solidFill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kumimoji="0" lang="de-DE" b="0" i="0" u="none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Credit (Body)"/>
              </a:defRPr>
            </a:lvl1pPr>
          </a:lstStyle>
          <a:p>
            <a:pPr marL="180000" lvl="0" indent="-180000">
              <a:buClr>
                <a:srgbClr val="E1061C"/>
              </a:buClr>
            </a:pPr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9" name="Picture1">
            <a:extLst>
              <a:ext uri="{FF2B5EF4-FFF2-40B4-BE49-F238E27FC236}">
                <a16:creationId xmlns:a16="http://schemas.microsoft.com/office/drawing/2014/main" id="{038A71BD-05AB-426C-B02A-66C3842AD5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2000" y="1058400"/>
            <a:ext cx="1439863" cy="1655763"/>
          </a:xfrm>
          <a:prstGeom prst="round2DiagRect">
            <a:avLst>
              <a:gd name="adj1" fmla="val 5000"/>
              <a:gd name="adj2" fmla="val 0"/>
            </a:avLst>
          </a:prstGeom>
          <a:solidFill>
            <a:srgbClr val="E5E5E5"/>
          </a:solidFill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kumimoji="0" lang="de-DE" b="0" i="0" u="none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Credit (Body)"/>
              </a:defRPr>
            </a:lvl1pPr>
          </a:lstStyle>
          <a:p>
            <a:pPr marL="180000" lvl="0" indent="-180000">
              <a:buClr>
                <a:srgbClr val="E1061C"/>
              </a:buClr>
            </a:pPr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10" name="PageTitle">
            <a:extLst>
              <a:ext uri="{FF2B5EF4-FFF2-40B4-BE49-F238E27FC236}">
                <a16:creationId xmlns:a16="http://schemas.microsoft.com/office/drawing/2014/main" id="{4552E14E-24C7-482D-9086-D56FD440CA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52000" y="378000"/>
            <a:ext cx="8640000" cy="282129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>
              <a:defRPr kumimoji="0" lang="de-DE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defRPr>
            </a:lvl1pPr>
          </a:lstStyle>
          <a:p>
            <a:pPr marL="0" marR="0" lvl="0" indent="0" defTabSz="914400" latinLnBrk="0">
              <a:lnSpc>
                <a:spcPts val="2200"/>
              </a:lnSpc>
              <a:buClrTx/>
              <a:buSzTx/>
              <a:buFontTx/>
              <a:buNone/>
              <a:tabLst/>
            </a:pPr>
            <a:r>
              <a:rPr lang="en-US" dirty="0"/>
              <a:t>&lt; Page title&gt;</a:t>
            </a:r>
            <a:endParaRPr lang="de-DE" dirty="0"/>
          </a:p>
        </p:txBody>
      </p:sp>
      <p:sp>
        <p:nvSpPr>
          <p:cNvPr id="11" name="SectionTitle">
            <a:extLst>
              <a:ext uri="{FF2B5EF4-FFF2-40B4-BE49-F238E27FC236}">
                <a16:creationId xmlns:a16="http://schemas.microsoft.com/office/drawing/2014/main" id="{D821F14B-ECD1-4AFA-8EF0-38F583202F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52413" y="86400"/>
            <a:ext cx="8640000" cy="2520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marL="0" indent="0">
              <a:buNone/>
              <a:def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defRPr>
            </a:lvl1pPr>
            <a:lvl2pPr>
              <a:defRPr lang="en-US" b="0" dirty="0" smtClean="0">
                <a:latin typeface="UniCredit (Body)"/>
              </a:defRPr>
            </a:lvl2pPr>
            <a:lvl3pPr>
              <a:defRPr lang="en-US" b="0" dirty="0" smtClean="0">
                <a:latin typeface="UniCredit (Body)"/>
              </a:defRPr>
            </a:lvl3pPr>
            <a:lvl4pPr>
              <a:defRPr lang="en-US" b="0" dirty="0" smtClean="0">
                <a:latin typeface="UniCredit (Body)"/>
              </a:defRPr>
            </a:lvl4pPr>
            <a:lvl5pPr>
              <a:defRPr lang="de-DE" b="0" dirty="0">
                <a:latin typeface="UniCredit (Body)"/>
              </a:defRPr>
            </a:lvl5pPr>
          </a:lstStyle>
          <a:p>
            <a:pPr marL="180000" marR="0" lvl="0" indent="-180000" algn="l" defTabSz="34287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1061C"/>
              </a:buClr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Credit"/>
                <a:ea typeface="+mn-ea"/>
                <a:cs typeface="UniCredit" panose="020B0604020202020204" pitchFamily="34" charset="0"/>
              </a:rPr>
              <a:t>&lt;Section title&gt;</a:t>
            </a:r>
          </a:p>
        </p:txBody>
      </p:sp>
    </p:spTree>
    <p:extLst>
      <p:ext uri="{BB962C8B-B14F-4D97-AF65-F5344CB8AC3E}">
        <p14:creationId xmlns:p14="http://schemas.microsoft.com/office/powerpoint/2010/main" val="3976197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">
            <a:extLst>
              <a:ext uri="{FF2B5EF4-FFF2-40B4-BE49-F238E27FC236}">
                <a16:creationId xmlns:a16="http://schemas.microsoft.com/office/drawing/2014/main" id="{2EE28C84-A39C-4397-8938-EA1980C36F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371975"/>
          </a:xfrm>
          <a:prstGeom prst="rect">
            <a:avLst/>
          </a:prstGeom>
        </p:spPr>
      </p:pic>
      <p:sp>
        <p:nvSpPr>
          <p:cNvPr id="7" name="LegalEntity">
            <a:extLst>
              <a:ext uri="{FF2B5EF4-FFF2-40B4-BE49-F238E27FC236}">
                <a16:creationId xmlns:a16="http://schemas.microsoft.com/office/drawing/2014/main" id="{6CC7588A-D73C-464D-A0B7-B81C4475E7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4856400"/>
            <a:ext cx="2520000" cy="111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800" baseline="0">
                <a:solidFill>
                  <a:srgbClr val="666666"/>
                </a:solidFill>
              </a:defRPr>
            </a:lvl1pPr>
            <a:lvl2pPr marL="180000" indent="0">
              <a:buFontTx/>
              <a:buNone/>
              <a:defRPr sz="800" baseline="0">
                <a:solidFill>
                  <a:srgbClr val="666666"/>
                </a:solidFill>
              </a:defRPr>
            </a:lvl2pPr>
            <a:lvl3pPr marL="360000" indent="0">
              <a:buFontTx/>
              <a:buNone/>
              <a:defRPr sz="800" baseline="0">
                <a:solidFill>
                  <a:srgbClr val="666666"/>
                </a:solidFill>
              </a:defRPr>
            </a:lvl3pPr>
            <a:lvl4pPr marL="540000" indent="0">
              <a:buFontTx/>
              <a:buNone/>
              <a:defRPr sz="800" baseline="0">
                <a:solidFill>
                  <a:srgbClr val="666666"/>
                </a:solidFill>
              </a:defRPr>
            </a:lvl4pPr>
            <a:lvl5pPr marL="720000" indent="0">
              <a:buFontTx/>
              <a:buNone/>
              <a:defRPr sz="800" baseline="0">
                <a:solidFill>
                  <a:srgbClr val="666666"/>
                </a:solidFill>
              </a:defRPr>
            </a:lvl5pPr>
          </a:lstStyle>
          <a:p>
            <a:pPr lvl="0"/>
            <a:r>
              <a:rPr lang="en-US" dirty="0"/>
              <a:t>[Insert legal entity - classification level]</a:t>
            </a:r>
            <a:endParaRPr lang="de-DE" dirty="0"/>
          </a:p>
        </p:txBody>
      </p:sp>
      <p:sp>
        <p:nvSpPr>
          <p:cNvPr id="3" name="SlideNumber">
            <a:extLst>
              <a:ext uri="{FF2B5EF4-FFF2-40B4-BE49-F238E27FC236}">
                <a16:creationId xmlns:a16="http://schemas.microsoft.com/office/drawing/2014/main" id="{D07E1089-FDF9-4457-BC89-17EF91C42B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52000" y="4860000"/>
            <a:ext cx="180000" cy="126000"/>
          </a:xfrm>
          <a:prstGeom prst="rect">
            <a:avLst/>
          </a:prstGeom>
        </p:spPr>
        <p:txBody>
          <a:bodyPr/>
          <a:lstStyle/>
          <a:p>
            <a:fld id="{B22CF112-F857-4DC5-9E7A-1BC5DC30C86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SourceNotes">
            <a:extLst>
              <a:ext uri="{FF2B5EF4-FFF2-40B4-BE49-F238E27FC236}">
                <a16:creationId xmlns:a16="http://schemas.microsoft.com/office/drawing/2014/main" id="{145EB566-DA0F-4D33-AD87-97682CF28D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001" y="4370400"/>
            <a:ext cx="7149600" cy="33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>
              <a:buNone/>
              <a:defRPr kumimoji="0" lang="en-US" sz="800" b="0" i="0" u="none" strike="noStrike" cap="none" spc="0" normalizeH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UniCredit (Body)"/>
              </a:defRPr>
            </a:lvl1pPr>
            <a:lvl2pPr>
              <a:defRPr lang="en-US" sz="800" b="0" dirty="0" smtClean="0">
                <a:latin typeface="UniCredit (Body)"/>
              </a:defRPr>
            </a:lvl2pPr>
            <a:lvl3pPr>
              <a:defRPr lang="en-US" sz="800" b="0" dirty="0" smtClean="0">
                <a:latin typeface="UniCredit (Body)"/>
              </a:defRPr>
            </a:lvl3pPr>
            <a:lvl4pPr>
              <a:defRPr lang="en-US" sz="800" b="0" dirty="0" smtClean="0">
                <a:latin typeface="UniCredit (Body)"/>
              </a:defRPr>
            </a:lvl4pPr>
            <a:lvl5pPr>
              <a:defRPr lang="de-DE" sz="800" b="0" dirty="0">
                <a:latin typeface="UniCredit (Body)"/>
              </a:defRPr>
            </a:lvl5pPr>
          </a:lstStyle>
          <a:p>
            <a:pPr marL="180000" marR="0" lvl="0" indent="-180000" algn="l" defTabSz="3428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UniCredit (Body)"/>
                <a:ea typeface="+mn-ea"/>
                <a:cs typeface="UniCredit" panose="020B0604020202020204" pitchFamily="34" charset="0"/>
              </a:rPr>
              <a:t>Source:	XYZ</a:t>
            </a:r>
          </a:p>
          <a:p>
            <a:pPr marL="180000" marR="0" lvl="0" indent="-180000" algn="l" defTabSz="3428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UniCredit (Body)"/>
                <a:ea typeface="+mn-ea"/>
                <a:cs typeface="UniCredit" panose="020B0604020202020204" pitchFamily="34" charset="0"/>
              </a:rPr>
              <a:t>Notes:	(1) XYZ</a:t>
            </a:r>
          </a:p>
        </p:txBody>
      </p:sp>
      <p:sp>
        <p:nvSpPr>
          <p:cNvPr id="6" name="PageTitle">
            <a:extLst>
              <a:ext uri="{FF2B5EF4-FFF2-40B4-BE49-F238E27FC236}">
                <a16:creationId xmlns:a16="http://schemas.microsoft.com/office/drawing/2014/main" id="{7B378912-F3A1-4F37-92A2-1538422E4F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52000" y="378000"/>
            <a:ext cx="8640000" cy="282129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marL="0" indent="0">
              <a:buFont typeface="UniCredit" panose="020B0604020202020204" pitchFamily="34" charset="0"/>
              <a:buNone/>
              <a:defRPr kumimoji="0" lang="de-DE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defRPr>
            </a:lvl1pPr>
          </a:lstStyle>
          <a:p>
            <a:pPr marL="342900" marR="0" lvl="0" indent="-342900" defTabSz="914400" latinLnBrk="0">
              <a:lnSpc>
                <a:spcPts val="2200"/>
              </a:lnSpc>
              <a:buClrTx/>
              <a:buSzTx/>
              <a:tabLst/>
            </a:pPr>
            <a:r>
              <a:rPr lang="en-US" dirty="0"/>
              <a:t>&lt; Page title&gt; - Contacts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662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Number" hidden="1">
            <a:extLst>
              <a:ext uri="{FF2B5EF4-FFF2-40B4-BE49-F238E27FC236}">
                <a16:creationId xmlns:a16="http://schemas.microsoft.com/office/drawing/2014/main" id="{2081D21A-B1A2-4316-9325-0F9DC00F46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 baseline="0">
                <a:noFill/>
              </a:defRPr>
            </a:lvl1pPr>
          </a:lstStyle>
          <a:p>
            <a:fld id="{A16BCC70-F889-4DE4-937F-6D2CDDA6874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RedGradient">
            <a:extLst>
              <a:ext uri="{FF2B5EF4-FFF2-40B4-BE49-F238E27FC236}">
                <a16:creationId xmlns:a16="http://schemas.microsoft.com/office/drawing/2014/main" id="{0DE1E5BA-5C7A-407F-9E77-26DB6D61DF68}"/>
              </a:ext>
            </a:extLst>
          </p:cNvPr>
          <p:cNvSpPr/>
          <p:nvPr userDrawn="1"/>
        </p:nvSpPr>
        <p:spPr bwMode="gray">
          <a:xfrm rot="5400000" flipH="1" flipV="1">
            <a:off x="4455630" y="-1133326"/>
            <a:ext cx="232738" cy="9144002"/>
          </a:xfrm>
          <a:prstGeom prst="rect">
            <a:avLst/>
          </a:prstGeom>
          <a:gradFill flip="none" rotWithShape="1">
            <a:gsLst>
              <a:gs pos="11000">
                <a:srgbClr val="E61903"/>
              </a:gs>
              <a:gs pos="100000">
                <a:srgbClr val="4D0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 noProof="1">
              <a:noFill/>
              <a:latin typeface="UniCredit" panose="02000506040000020004" pitchFamily="2" charset="0"/>
              <a:cs typeface="UniCredit" panose="020B0604020202020204" pitchFamily="34" charset="0"/>
            </a:endParaRPr>
          </a:p>
        </p:txBody>
      </p:sp>
      <p:sp>
        <p:nvSpPr>
          <p:cNvPr id="5" name="Picture">
            <a:extLst>
              <a:ext uri="{FF2B5EF4-FFF2-40B4-BE49-F238E27FC236}">
                <a16:creationId xmlns:a16="http://schemas.microsoft.com/office/drawing/2014/main" id="{6D1D5E07-11EE-407D-B60F-ABB2D1BB24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322800"/>
          </a:xfrm>
          <a:prstGeom prst="rect">
            <a:avLst/>
          </a:prstGeom>
          <a:pattFill prst="ltUpDiag">
            <a:fgClr>
              <a:srgbClr val="D73928"/>
            </a:fgClr>
            <a:bgClr>
              <a:schemeClr val="bg1"/>
            </a:bgClr>
          </a:pattFill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noProof="1"/>
              <a:t>Bild durch Klicken auf Symbol hinzufügen</a:t>
            </a:r>
            <a:endParaRPr lang="en-GB" noProof="1"/>
          </a:p>
        </p:txBody>
      </p:sp>
      <p:sp>
        <p:nvSpPr>
          <p:cNvPr id="6" name="LegalEntity">
            <a:extLst>
              <a:ext uri="{FF2B5EF4-FFF2-40B4-BE49-F238E27FC236}">
                <a16:creationId xmlns:a16="http://schemas.microsoft.com/office/drawing/2014/main" id="{0F82E836-8242-4B4F-AB33-8BDBA2DC94D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52000" y="4748400"/>
            <a:ext cx="2880000" cy="20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buFontTx/>
              <a:buNone/>
              <a:defRPr sz="800" baseline="0">
                <a:solidFill>
                  <a:schemeClr val="tx1"/>
                </a:solidFill>
              </a:defRPr>
            </a:lvl1pPr>
            <a:lvl2pPr marL="356373" indent="0" algn="r">
              <a:buFontTx/>
              <a:buNone/>
              <a:defRPr sz="900"/>
            </a:lvl2pPr>
            <a:lvl3pPr algn="r">
              <a:buFontTx/>
              <a:buNone/>
              <a:defRPr sz="900"/>
            </a:lvl3pPr>
            <a:lvl4pPr marL="1069119" indent="0" algn="r">
              <a:buFontTx/>
              <a:buNone/>
              <a:defRPr sz="900"/>
            </a:lvl4pPr>
            <a:lvl5pPr marL="1501088" indent="0" algn="r">
              <a:buFontTx/>
              <a:buNone/>
              <a:defRPr sz="900"/>
            </a:lvl5pPr>
          </a:lstStyle>
          <a:p>
            <a:pPr lvl="0"/>
            <a:r>
              <a:rPr lang="en-GB" noProof="0" dirty="0"/>
              <a:t>[Insert legal entity - classification level]</a:t>
            </a:r>
          </a:p>
        </p:txBody>
      </p:sp>
      <p:sp>
        <p:nvSpPr>
          <p:cNvPr id="7" name="CityDate">
            <a:extLst>
              <a:ext uri="{FF2B5EF4-FFF2-40B4-BE49-F238E27FC236}">
                <a16:creationId xmlns:a16="http://schemas.microsoft.com/office/drawing/2014/main" id="{87F7C5D7-142A-495D-A21F-6D8F374A50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52000" y="4528800"/>
            <a:ext cx="5040000" cy="2088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fontAlgn="auto">
              <a:spcBef>
                <a:spcPts val="0"/>
              </a:spcBef>
              <a:spcAft>
                <a:spcPts val="0"/>
              </a:spcAft>
              <a:buNone/>
              <a:defRPr sz="14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noProof="0" dirty="0"/>
              <a:t>Insert city and date</a:t>
            </a:r>
          </a:p>
        </p:txBody>
      </p:sp>
      <p:sp>
        <p:nvSpPr>
          <p:cNvPr id="8" name="NameFunction">
            <a:extLst>
              <a:ext uri="{FF2B5EF4-FFF2-40B4-BE49-F238E27FC236}">
                <a16:creationId xmlns:a16="http://schemas.microsoft.com/office/drawing/2014/main" id="{194515E0-F158-4C32-885D-B2853571B2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52000" y="4298400"/>
            <a:ext cx="5040000" cy="208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400" b="1" baseline="0">
                <a:solidFill>
                  <a:schemeClr val="tx1"/>
                </a:solidFill>
                <a:latin typeface="+mn-lt"/>
              </a:defRPr>
            </a:lvl1pPr>
            <a:lvl2pPr marL="457188" indent="0">
              <a:buNone/>
              <a:defRPr sz="1200" b="1">
                <a:latin typeface="UniCredit" panose="02000506040000020004" pitchFamily="2" charset="0"/>
              </a:defRPr>
            </a:lvl2pPr>
            <a:lvl3pPr marL="914377" indent="0">
              <a:buNone/>
              <a:defRPr sz="1200" b="1">
                <a:latin typeface="UniCredit" panose="02000506040000020004" pitchFamily="2" charset="0"/>
              </a:defRPr>
            </a:lvl3pPr>
            <a:lvl4pPr marL="1371566" indent="0">
              <a:buNone/>
              <a:defRPr sz="1200" b="1">
                <a:latin typeface="UniCredit" panose="02000506040000020004" pitchFamily="2" charset="0"/>
              </a:defRPr>
            </a:lvl4pPr>
            <a:lvl5pPr marL="1828755" indent="0">
              <a:buNone/>
              <a:defRPr sz="1200" b="1">
                <a:latin typeface="UniCredit" panose="02000506040000020004" pitchFamily="2" charset="0"/>
              </a:defRPr>
            </a:lvl5pPr>
          </a:lstStyle>
          <a:p>
            <a:pPr>
              <a:defRPr/>
            </a:pPr>
            <a:r>
              <a:rPr lang="en-GB" noProof="0" dirty="0"/>
              <a:t>Insert name and function</a:t>
            </a:r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7D46EC6A-ECA7-44CA-AC6D-B1FDEDDD8E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2000" y="3650400"/>
            <a:ext cx="8640000" cy="576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700" baseline="0"/>
            </a:lvl1pPr>
          </a:lstStyle>
          <a:p>
            <a:pPr lvl="0"/>
            <a:r>
              <a:rPr lang="en-GB" noProof="0" dirty="0"/>
              <a:t>Insert subtitle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BCE9C7D-64EF-4244-A0AC-085E46C132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2426400"/>
            <a:ext cx="8640000" cy="691200"/>
          </a:xfrm>
        </p:spPr>
        <p:txBody>
          <a:bodyPr vert="horz" lIns="0" tIns="0" rIns="0" bIns="0" rtlCol="0" anchor="b">
            <a:spAutoFit/>
          </a:bodyPr>
          <a:lstStyle>
            <a:lvl1pPr>
              <a:defRPr lang="de-DE" sz="4050">
                <a:solidFill>
                  <a:schemeClr val="bg1"/>
                </a:solidFill>
              </a:defRPr>
            </a:lvl1pPr>
          </a:lstStyle>
          <a:p>
            <a:pPr lvl="0">
              <a:lnSpc>
                <a:spcPts val="3600"/>
              </a:lnSpc>
            </a:pPr>
            <a:r>
              <a:rPr lang="en-US" dirty="0"/>
              <a:t>Insert title</a:t>
            </a:r>
            <a:endParaRPr lang="de-DE" dirty="0"/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D1689AF4-A7B7-4C58-860B-D31DB324CF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376" y="4418087"/>
            <a:ext cx="4166624" cy="54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929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lur&#10;&#10;Description automatically generated">
            <a:extLst>
              <a:ext uri="{FF2B5EF4-FFF2-40B4-BE49-F238E27FC236}">
                <a16:creationId xmlns:a16="http://schemas.microsoft.com/office/drawing/2014/main" id="{0C4BA7B6-C490-D54A-AC5F-E365A459E0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C495214-F51E-BB48-A796-650CAA8C74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51434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315AA6-CFB7-4531-BE52-E00E5B4A2B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14975" y="700088"/>
            <a:ext cx="2714625" cy="3571203"/>
          </a:xfrm>
          <a:prstGeom prst="rect">
            <a:avLst/>
          </a:prstGeom>
        </p:spPr>
        <p:txBody>
          <a:bodyPr/>
          <a:lstStyle>
            <a:lvl1pPr marL="12700" indent="0">
              <a:tabLst/>
              <a:defRPr sz="2400">
                <a:solidFill>
                  <a:schemeClr val="bg1"/>
                </a:solidFill>
              </a:defRPr>
            </a:lvl1pPr>
            <a:lvl2pPr marL="12700" indent="0">
              <a:spcBef>
                <a:spcPts val="1800"/>
              </a:spcBef>
              <a:spcAft>
                <a:spcPts val="300"/>
              </a:spcAft>
              <a:tabLst/>
              <a:defRPr>
                <a:solidFill>
                  <a:schemeClr val="bg1"/>
                </a:solidFill>
              </a:defRPr>
            </a:lvl2pPr>
            <a:lvl3pPr marL="12700" indent="0">
              <a:spcBef>
                <a:spcPts val="0"/>
              </a:spcBef>
              <a:tabLst/>
              <a:defRPr sz="11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&lt;Quote&gt;</a:t>
            </a:r>
          </a:p>
          <a:p>
            <a:pPr lvl="1"/>
            <a:r>
              <a:rPr lang="en-GB" noProof="0"/>
              <a:t>&lt;Source 1&gt;</a:t>
            </a:r>
          </a:p>
          <a:p>
            <a:pPr lvl="2"/>
            <a:r>
              <a:rPr lang="en-GB" noProof="0"/>
              <a:t>&lt;Source 2&gt;</a:t>
            </a:r>
          </a:p>
        </p:txBody>
      </p:sp>
      <p:pic>
        <p:nvPicPr>
          <p:cNvPr id="12" name="Graphic 10">
            <a:extLst>
              <a:ext uri="{FF2B5EF4-FFF2-40B4-BE49-F238E27FC236}">
                <a16:creationId xmlns:a16="http://schemas.microsoft.com/office/drawing/2014/main" id="{AD5999E9-646A-4E43-8975-9871313A84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34157" y="4590838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0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Number">
            <a:extLst>
              <a:ext uri="{FF2B5EF4-FFF2-40B4-BE49-F238E27FC236}">
                <a16:creationId xmlns:a16="http://schemas.microsoft.com/office/drawing/2014/main" id="{AC142F3A-5120-BF4D-AD2C-77CD585B70D1}"/>
              </a:ext>
            </a:extLst>
          </p:cNvPr>
          <p:cNvSpPr txBox="1">
            <a:spLocks/>
          </p:cNvSpPr>
          <p:nvPr/>
        </p:nvSpPr>
        <p:spPr>
          <a:xfrm>
            <a:off x="252000" y="485490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337A0785-3155-2447-868B-EB4B4565CB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2001" y="4371074"/>
            <a:ext cx="7148108" cy="33663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tabLst/>
              <a:defRPr sz="800" b="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dirty="0"/>
              <a:t>Source:	XYZ</a:t>
            </a:r>
          </a:p>
          <a:p>
            <a:pPr lvl="0"/>
            <a:r>
              <a:rPr lang="en-US" dirty="0"/>
              <a:t>Notes:	(1) XYZ</a:t>
            </a:r>
          </a:p>
        </p:txBody>
      </p:sp>
      <p:pic>
        <p:nvPicPr>
          <p:cNvPr id="13" name="Picture 12" descr="A picture containing blur&#10;&#10;Description automatically generated">
            <a:extLst>
              <a:ext uri="{FF2B5EF4-FFF2-40B4-BE49-F238E27FC236}">
                <a16:creationId xmlns:a16="http://schemas.microsoft.com/office/drawing/2014/main" id="{999B3DB8-64CF-3A46-ACAC-B64DE8BB6C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UCOne">
            <a:extLst>
              <a:ext uri="{FF2B5EF4-FFF2-40B4-BE49-F238E27FC236}">
                <a16:creationId xmlns:a16="http://schemas.microsoft.com/office/drawing/2014/main" id="{2712E09C-10B1-4842-BDEA-691C16C643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600" y="4590000"/>
            <a:ext cx="359781" cy="35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60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117">
          <p15:clr>
            <a:srgbClr val="FBAE40"/>
          </p15:clr>
        </p15:guide>
        <p15:guide id="5" pos="2880">
          <p15:clr>
            <a:srgbClr val="FBAE40"/>
          </p15:clr>
        </p15:guide>
        <p15:guide id="6" orient="horz" pos="89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egalEntity">
            <a:extLst>
              <a:ext uri="{FF2B5EF4-FFF2-40B4-BE49-F238E27FC236}">
                <a16:creationId xmlns:a16="http://schemas.microsoft.com/office/drawing/2014/main" id="{256C320B-0A79-4BA6-974E-A7CDA0A12C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4856400"/>
            <a:ext cx="2520000" cy="111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800" baseline="0">
                <a:solidFill>
                  <a:srgbClr val="666666"/>
                </a:solidFill>
              </a:defRPr>
            </a:lvl1pPr>
            <a:lvl2pPr marL="179992" indent="0">
              <a:buFontTx/>
              <a:buNone/>
              <a:defRPr sz="800" baseline="0">
                <a:solidFill>
                  <a:srgbClr val="666666"/>
                </a:solidFill>
              </a:defRPr>
            </a:lvl2pPr>
            <a:lvl3pPr marL="359982" indent="0">
              <a:buFontTx/>
              <a:buNone/>
              <a:defRPr sz="800" baseline="0">
                <a:solidFill>
                  <a:srgbClr val="666666"/>
                </a:solidFill>
              </a:defRPr>
            </a:lvl3pPr>
            <a:lvl4pPr marL="539974" indent="0">
              <a:buFontTx/>
              <a:buNone/>
              <a:defRPr sz="800" baseline="0">
                <a:solidFill>
                  <a:srgbClr val="666666"/>
                </a:solidFill>
              </a:defRPr>
            </a:lvl4pPr>
            <a:lvl5pPr marL="719964" indent="0">
              <a:buFontTx/>
              <a:buNone/>
              <a:defRPr sz="800" baseline="0">
                <a:solidFill>
                  <a:srgbClr val="666666"/>
                </a:solidFill>
              </a:defRPr>
            </a:lvl5pPr>
          </a:lstStyle>
          <a:p>
            <a:pPr lvl="0"/>
            <a:r>
              <a:rPr lang="en-US"/>
              <a:t>[Insert legal entity - classification level]</a:t>
            </a:r>
            <a:endParaRPr lang="de-DE"/>
          </a:p>
        </p:txBody>
      </p:sp>
      <p:sp>
        <p:nvSpPr>
          <p:cNvPr id="4" name="SlideNumber">
            <a:extLst>
              <a:ext uri="{FF2B5EF4-FFF2-40B4-BE49-F238E27FC236}">
                <a16:creationId xmlns:a16="http://schemas.microsoft.com/office/drawing/2014/main" id="{CBC8A9E5-3245-4343-AA7C-1480781498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6BCC70-F889-4DE4-937F-6D2CDDA6874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SourceNotes">
            <a:extLst>
              <a:ext uri="{FF2B5EF4-FFF2-40B4-BE49-F238E27FC236}">
                <a16:creationId xmlns:a16="http://schemas.microsoft.com/office/drawing/2014/main" id="{5FA17C92-966E-4CAD-B480-8F95D907F9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1" y="4370400"/>
            <a:ext cx="7149600" cy="33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>
              <a:buNone/>
              <a:defRPr kumimoji="0" lang="en-US" sz="800" b="0" i="0" u="none" strike="noStrike" cap="none" spc="0" normalizeH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UniCredit (Body)"/>
              </a:defRPr>
            </a:lvl1pPr>
            <a:lvl2pPr>
              <a:defRPr lang="en-US" sz="800" b="0" dirty="0" smtClean="0">
                <a:latin typeface="UniCredit (Body)"/>
              </a:defRPr>
            </a:lvl2pPr>
            <a:lvl3pPr>
              <a:defRPr lang="en-US" sz="800" b="0" dirty="0" smtClean="0">
                <a:latin typeface="UniCredit (Body)"/>
              </a:defRPr>
            </a:lvl3pPr>
            <a:lvl4pPr>
              <a:defRPr lang="en-US" sz="800" b="0" dirty="0" smtClean="0">
                <a:latin typeface="UniCredit (Body)"/>
              </a:defRPr>
            </a:lvl4pPr>
            <a:lvl5pPr>
              <a:defRPr lang="de-DE" sz="800" b="0" dirty="0">
                <a:latin typeface="UniCredit (Body)"/>
              </a:defRPr>
            </a:lvl5pPr>
          </a:lstStyle>
          <a:p>
            <a:pPr marL="179992" marR="0" lvl="0" indent="-179992" algn="l" defTabSz="34285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UniCredit (Body)"/>
                <a:ea typeface="+mn-ea"/>
                <a:cs typeface="UniCredit" panose="020B0604020202020204" pitchFamily="34" charset="0"/>
              </a:rPr>
              <a:t>Source:	XYZ</a:t>
            </a:r>
          </a:p>
          <a:p>
            <a:pPr marL="179992" marR="0" lvl="0" indent="-179992" algn="l" defTabSz="34285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UniCredit (Body)"/>
                <a:ea typeface="+mn-ea"/>
                <a:cs typeface="UniCredit" panose="020B0604020202020204" pitchFamily="34" charset="0"/>
              </a:rPr>
              <a:t>Notes:	(1) XYZ</a:t>
            </a:r>
          </a:p>
        </p:txBody>
      </p:sp>
      <p:sp>
        <p:nvSpPr>
          <p:cNvPr id="5" name="Content">
            <a:extLst>
              <a:ext uri="{FF2B5EF4-FFF2-40B4-BE49-F238E27FC236}">
                <a16:creationId xmlns:a16="http://schemas.microsoft.com/office/drawing/2014/main" id="{16C94B46-FBF0-43E6-B51A-2C2F18891AB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52413" y="1058400"/>
            <a:ext cx="8640000" cy="331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PageTitle">
            <a:extLst>
              <a:ext uri="{FF2B5EF4-FFF2-40B4-BE49-F238E27FC236}">
                <a16:creationId xmlns:a16="http://schemas.microsoft.com/office/drawing/2014/main" id="{D2C8F15A-407F-41D9-BB02-27CB3FC1A2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289468"/>
            <a:ext cx="8640000" cy="369332"/>
          </a:xfrm>
        </p:spPr>
        <p:txBody>
          <a:bodyPr/>
          <a:lstStyle/>
          <a:p>
            <a:r>
              <a:rPr lang="en-US"/>
              <a:t>&lt; Page title&gt;</a:t>
            </a:r>
            <a:endParaRPr lang="de-DE"/>
          </a:p>
        </p:txBody>
      </p:sp>
      <p:sp>
        <p:nvSpPr>
          <p:cNvPr id="8" name="SectionTitle">
            <a:extLst>
              <a:ext uri="{FF2B5EF4-FFF2-40B4-BE49-F238E27FC236}">
                <a16:creationId xmlns:a16="http://schemas.microsoft.com/office/drawing/2014/main" id="{5D019442-6501-4629-B0BA-1F8FC4BDC5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52413" y="86400"/>
            <a:ext cx="8640000" cy="2520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marL="0" indent="0">
              <a:buNone/>
              <a:def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defRPr>
            </a:lvl1pPr>
            <a:lvl2pPr>
              <a:defRPr lang="en-US" b="0" dirty="0" smtClean="0">
                <a:latin typeface="UniCredit (Body)"/>
              </a:defRPr>
            </a:lvl2pPr>
            <a:lvl3pPr>
              <a:defRPr lang="en-US" b="0" dirty="0" smtClean="0">
                <a:latin typeface="UniCredit (Body)"/>
              </a:defRPr>
            </a:lvl3pPr>
            <a:lvl4pPr>
              <a:defRPr lang="en-US" b="0" dirty="0" smtClean="0">
                <a:latin typeface="UniCredit (Body)"/>
              </a:defRPr>
            </a:lvl4pPr>
            <a:lvl5pPr>
              <a:defRPr lang="de-DE" b="0" dirty="0">
                <a:latin typeface="UniCredit (Body)"/>
              </a:defRPr>
            </a:lvl5pPr>
          </a:lstStyle>
          <a:p>
            <a:pPr marL="179992" marR="0" lvl="0" indent="-179992" algn="l" defTabSz="342857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1061C"/>
              </a:buClr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Credit"/>
                <a:ea typeface="+mn-ea"/>
                <a:cs typeface="UniCredit" panose="020B0604020202020204" pitchFamily="34" charset="0"/>
              </a:rPr>
              <a:t>&lt;Section title&gt;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3239D5C-2BC0-407A-9A7C-F5DBF2E87F69}"/>
              </a:ext>
            </a:extLst>
          </p:cNvPr>
          <p:cNvSpPr txBox="1"/>
          <p:nvPr userDrawn="1"/>
        </p:nvSpPr>
        <p:spPr>
          <a:xfrm>
            <a:off x="3897324" y="4963750"/>
            <a:ext cx="1345240" cy="180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marL="0" marR="0" lvl="0" indent="0" algn="ctr" defTabSz="45713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UniCredit" panose="02000506040000020004" pitchFamily="2" charset="0"/>
                <a:ea typeface="+mn-ea"/>
                <a:cs typeface="Arial" panose="020B0604020202020204" pitchFamily="34" charset="0"/>
              </a:rPr>
              <a:t>UniCredit -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917783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galEntity">
            <a:extLst>
              <a:ext uri="{FF2B5EF4-FFF2-40B4-BE49-F238E27FC236}">
                <a16:creationId xmlns:a16="http://schemas.microsoft.com/office/drawing/2014/main" id="{E6856FBA-0A77-5844-9825-FEDB6EC5ED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5236" y="4854900"/>
            <a:ext cx="2519362" cy="111600"/>
          </a:xfrm>
          <a:noFill/>
        </p:spPr>
        <p:txBody>
          <a:bodyPr vert="horz" wrap="square" lIns="0" tIns="0" rIns="0" bIns="0" rtlCol="0">
            <a:noAutofit/>
          </a:bodyPr>
          <a:lstStyle>
            <a:lvl1pPr>
              <a:defRPr lang="en-GB" sz="900" b="0" i="0" noProof="0" dirty="0">
                <a:solidFill>
                  <a:schemeClr val="tx2"/>
                </a:solidFill>
                <a:effectLst/>
                <a:cs typeface="+mn-cs"/>
              </a:defRPr>
            </a:lvl1pPr>
          </a:lstStyle>
          <a:p>
            <a:pPr lvl="0"/>
            <a:r>
              <a:rPr lang="en-GB" noProof="0"/>
              <a:t>[Insert legal entity - classification level]</a:t>
            </a:r>
          </a:p>
        </p:txBody>
      </p:sp>
      <p:sp>
        <p:nvSpPr>
          <p:cNvPr id="16" name="SlideNumber">
            <a:extLst>
              <a:ext uri="{FF2B5EF4-FFF2-40B4-BE49-F238E27FC236}">
                <a16:creationId xmlns:a16="http://schemas.microsoft.com/office/drawing/2014/main" id="{AC142F3A-5120-BF4D-AD2C-77CD585B70D1}"/>
              </a:ext>
            </a:extLst>
          </p:cNvPr>
          <p:cNvSpPr txBox="1">
            <a:spLocks/>
          </p:cNvSpPr>
          <p:nvPr/>
        </p:nvSpPr>
        <p:spPr>
          <a:xfrm>
            <a:off x="252000" y="485490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337A0785-3155-2447-868B-EB4B4565CB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2001" y="4335463"/>
            <a:ext cx="7148108" cy="372247"/>
          </a:xfrm>
        </p:spPr>
        <p:txBody>
          <a:bodyPr anchor="b">
            <a:noAutofit/>
          </a:bodyPr>
          <a:lstStyle>
            <a:lvl1pPr marL="357188" indent="-357188">
              <a:spcBef>
                <a:spcPts val="0"/>
              </a:spcBef>
              <a:spcAft>
                <a:spcPts val="0"/>
              </a:spcAft>
              <a:buNone/>
              <a:tabLst/>
              <a:defRPr sz="90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Source:	XYZ</a:t>
            </a:r>
          </a:p>
          <a:p>
            <a:pPr lvl="0"/>
            <a:r>
              <a:rPr lang="en-GB" noProof="0"/>
              <a:t>Notes:	(1) XYZ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A8C724-E815-4592-87ED-9BA7AF941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&lt;Page title&gt;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C343268-8BF8-CB48-BE98-5C59E81F1B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12000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E53DA91-561C-D54B-ACFF-399F7C06CF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7148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73251EC-F8D1-1C46-9FD7-E4E5E8F4ED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30969" y="610088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3ECA4906-EE8A-0943-97C2-DB4D43BED3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49939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96985E5A-02BB-B04E-B95F-578242B405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0454" y="608600"/>
            <a:ext cx="180000" cy="18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8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CCD080DA-271A-DB42-A60B-77BB996477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87142"/>
            <a:ext cx="8280814" cy="252000"/>
          </a:xfrm>
        </p:spPr>
        <p:txBody>
          <a:bodyPr vert="horz" wrap="none" lIns="0" tIns="0" rIns="0" bIns="0" rtlCol="0">
            <a:noAutofit/>
          </a:bodyPr>
          <a:lstStyle>
            <a:lvl1pPr marL="0" indent="0">
              <a:buNone/>
              <a:defRPr lang="en-US" sz="1800" b="0" dirty="0" smtClean="0">
                <a:solidFill>
                  <a:schemeClr val="bg1"/>
                </a:solidFill>
              </a:defRPr>
            </a:lvl1pPr>
          </a:lstStyle>
          <a:p>
            <a:pPr marL="176396" lvl="0" indent="-176396"/>
            <a:r>
              <a:rPr lang="en-GB"/>
              <a:t>&lt;Section title&gt;</a:t>
            </a:r>
            <a:endParaRPr lang="en-US"/>
          </a:p>
        </p:txBody>
      </p:sp>
      <p:sp>
        <p:nvSpPr>
          <p:cNvPr id="12" name="SlideNumber">
            <a:extLst>
              <a:ext uri="{FF2B5EF4-FFF2-40B4-BE49-F238E27FC236}">
                <a16:creationId xmlns:a16="http://schemas.microsoft.com/office/drawing/2014/main" id="{B5FCB00A-1DFA-4F86-911B-F6DFAFA4D90B}"/>
              </a:ext>
            </a:extLst>
          </p:cNvPr>
          <p:cNvSpPr txBox="1">
            <a:spLocks/>
          </p:cNvSpPr>
          <p:nvPr userDrawn="1"/>
        </p:nvSpPr>
        <p:spPr>
          <a:xfrm>
            <a:off x="252000" y="485490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E8169F0-646E-455B-AF5A-6D6C02EAEAF6}" type="slidenum">
              <a:rPr lang="en-GB" sz="900" noProof="1" smtClean="0">
                <a:solidFill>
                  <a:schemeClr val="tx2"/>
                </a:solidFill>
                <a:latin typeface="UniCredit (Body)"/>
              </a:rPr>
              <a:pPr lvl="0"/>
              <a:t>‹#›</a:t>
            </a:fld>
            <a:endParaRPr lang="en-GB" sz="900" noProof="1">
              <a:solidFill>
                <a:schemeClr val="tx2"/>
              </a:solidFill>
              <a:latin typeface="UniCredit (Body)"/>
            </a:endParaRPr>
          </a:p>
        </p:txBody>
      </p:sp>
    </p:spTree>
    <p:extLst>
      <p:ext uri="{BB962C8B-B14F-4D97-AF65-F5344CB8AC3E}">
        <p14:creationId xmlns:p14="http://schemas.microsoft.com/office/powerpoint/2010/main" val="837564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3117">
          <p15:clr>
            <a:srgbClr val="FBAE40"/>
          </p15:clr>
        </p15:guide>
        <p15:guide id="4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">
            <a:extLst>
              <a:ext uri="{FF2B5EF4-FFF2-40B4-BE49-F238E27FC236}">
                <a16:creationId xmlns:a16="http://schemas.microsoft.com/office/drawing/2014/main" id="{3F0FC156-1ADE-4E60-BD8A-C0DB3C11B7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363"/>
            <a:ext cx="9144000" cy="2273137"/>
          </a:xfrm>
          <a:prstGeom prst="rect">
            <a:avLst/>
          </a:prstGeom>
        </p:spPr>
      </p:pic>
      <p:sp>
        <p:nvSpPr>
          <p:cNvPr id="4" name="LegalEntity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2000" y="4748400"/>
            <a:ext cx="2880000" cy="20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buFontTx/>
              <a:buNone/>
              <a:defRPr sz="800" baseline="0">
                <a:solidFill>
                  <a:schemeClr val="bg1"/>
                </a:solidFill>
              </a:defRPr>
            </a:lvl1pPr>
            <a:lvl2pPr marL="356364" indent="0" algn="r">
              <a:buFontTx/>
              <a:buNone/>
              <a:defRPr sz="900"/>
            </a:lvl2pPr>
            <a:lvl3pPr algn="r">
              <a:buFontTx/>
              <a:buNone/>
              <a:defRPr sz="900"/>
            </a:lvl3pPr>
            <a:lvl4pPr marL="1069092" indent="0" algn="r">
              <a:buFontTx/>
              <a:buNone/>
              <a:defRPr sz="900"/>
            </a:lvl4pPr>
            <a:lvl5pPr marL="1501051" indent="0" algn="r">
              <a:buFontTx/>
              <a:buNone/>
              <a:defRPr sz="900"/>
            </a:lvl5pPr>
          </a:lstStyle>
          <a:p>
            <a:pPr lvl="0"/>
            <a:r>
              <a:rPr lang="en-GB" noProof="0"/>
              <a:t>[Insert legal entity - classification level]</a:t>
            </a:r>
          </a:p>
        </p:txBody>
      </p:sp>
      <p:sp>
        <p:nvSpPr>
          <p:cNvPr id="10" name="CityDate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52000" y="3423600"/>
            <a:ext cx="5040000" cy="2088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fontAlgn="auto">
              <a:spcBef>
                <a:spcPts val="0"/>
              </a:spcBef>
              <a:spcAft>
                <a:spcPts val="0"/>
              </a:spcAft>
              <a:buNone/>
              <a:defRPr sz="1400"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noProof="0"/>
              <a:t>Insert city and date</a:t>
            </a:r>
          </a:p>
        </p:txBody>
      </p:sp>
      <p:sp>
        <p:nvSpPr>
          <p:cNvPr id="9" name="NameFunction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52000" y="3193200"/>
            <a:ext cx="5040000" cy="208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400" b="1" baseline="0">
                <a:solidFill>
                  <a:schemeClr val="bg1"/>
                </a:solidFill>
                <a:latin typeface="+mn-lt"/>
              </a:defRPr>
            </a:lvl1pPr>
            <a:lvl2pPr marL="457177" indent="0">
              <a:buNone/>
              <a:defRPr sz="1200" b="1">
                <a:latin typeface="UniCredit" panose="02000506040000020004" pitchFamily="2" charset="0"/>
              </a:defRPr>
            </a:lvl2pPr>
            <a:lvl3pPr marL="914354" indent="0">
              <a:buNone/>
              <a:defRPr sz="1200" b="1">
                <a:latin typeface="UniCredit" panose="02000506040000020004" pitchFamily="2" charset="0"/>
              </a:defRPr>
            </a:lvl3pPr>
            <a:lvl4pPr marL="1371532" indent="0">
              <a:buNone/>
              <a:defRPr sz="1200" b="1">
                <a:latin typeface="UniCredit" panose="02000506040000020004" pitchFamily="2" charset="0"/>
              </a:defRPr>
            </a:lvl4pPr>
            <a:lvl5pPr marL="1828709" indent="0">
              <a:buNone/>
              <a:defRPr sz="1200" b="1">
                <a:latin typeface="UniCredit" panose="02000506040000020004" pitchFamily="2" charset="0"/>
              </a:defRPr>
            </a:lvl5pPr>
          </a:lstStyle>
          <a:p>
            <a:pPr>
              <a:defRPr/>
            </a:pPr>
            <a:r>
              <a:rPr lang="en-GB" noProof="0"/>
              <a:t>Insert name and function</a:t>
            </a:r>
          </a:p>
        </p:txBody>
      </p:sp>
      <p:sp>
        <p:nvSpPr>
          <p:cNvPr id="24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52000" y="1987200"/>
            <a:ext cx="7488352" cy="3600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700" baseline="0"/>
            </a:lvl1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21" name="Title"/>
          <p:cNvSpPr>
            <a:spLocks noGrp="1"/>
          </p:cNvSpPr>
          <p:nvPr>
            <p:ph type="title" hasCustomPrompt="1"/>
          </p:nvPr>
        </p:nvSpPr>
        <p:spPr>
          <a:xfrm>
            <a:off x="252000" y="1269504"/>
            <a:ext cx="7488352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ts val="5400"/>
              </a:lnSpc>
              <a:defRPr lang="en-GB" sz="5400" baseline="0" noProof="0" dirty="0">
                <a:solidFill>
                  <a:schemeClr val="tx1"/>
                </a:solidFill>
                <a:latin typeface="+mj-lt"/>
                <a:cs typeface="UniCredit" panose="020B0604020202020204" pitchFamily="34" charset="0"/>
              </a:defRPr>
            </a:lvl1pPr>
          </a:lstStyle>
          <a:p>
            <a:pPr lvl="0" defTabSz="725019"/>
            <a:r>
              <a:rPr lang="en-GB" noProof="0"/>
              <a:t>Insert title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33288D68-6155-473A-A2E3-320BB5728C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3" y="4371951"/>
            <a:ext cx="4166624" cy="54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00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egalEntity">
            <a:extLst>
              <a:ext uri="{FF2B5EF4-FFF2-40B4-BE49-F238E27FC236}">
                <a16:creationId xmlns:a16="http://schemas.microsoft.com/office/drawing/2014/main" id="{256C320B-0A79-4BA6-974E-A7CDA0A12C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4856400"/>
            <a:ext cx="2520000" cy="111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800" baseline="0">
                <a:solidFill>
                  <a:srgbClr val="666666"/>
                </a:solidFill>
              </a:defRPr>
            </a:lvl1pPr>
            <a:lvl2pPr marL="180000" indent="0">
              <a:buFontTx/>
              <a:buNone/>
              <a:defRPr sz="800" baseline="0">
                <a:solidFill>
                  <a:srgbClr val="666666"/>
                </a:solidFill>
              </a:defRPr>
            </a:lvl2pPr>
            <a:lvl3pPr marL="360000" indent="0">
              <a:buFontTx/>
              <a:buNone/>
              <a:defRPr sz="800" baseline="0">
                <a:solidFill>
                  <a:srgbClr val="666666"/>
                </a:solidFill>
              </a:defRPr>
            </a:lvl3pPr>
            <a:lvl4pPr marL="540000" indent="0">
              <a:buFontTx/>
              <a:buNone/>
              <a:defRPr sz="800" baseline="0">
                <a:solidFill>
                  <a:srgbClr val="666666"/>
                </a:solidFill>
              </a:defRPr>
            </a:lvl4pPr>
            <a:lvl5pPr marL="720000" indent="0">
              <a:buFontTx/>
              <a:buNone/>
              <a:defRPr sz="800" baseline="0">
                <a:solidFill>
                  <a:srgbClr val="666666"/>
                </a:solidFill>
              </a:defRPr>
            </a:lvl5pPr>
          </a:lstStyle>
          <a:p>
            <a:pPr lvl="0"/>
            <a:r>
              <a:rPr lang="en-US" dirty="0"/>
              <a:t>[Insert legal entity - classification level]</a:t>
            </a:r>
            <a:endParaRPr lang="de-DE" dirty="0"/>
          </a:p>
        </p:txBody>
      </p:sp>
      <p:sp>
        <p:nvSpPr>
          <p:cNvPr id="4" name="SlideNumber">
            <a:extLst>
              <a:ext uri="{FF2B5EF4-FFF2-40B4-BE49-F238E27FC236}">
                <a16:creationId xmlns:a16="http://schemas.microsoft.com/office/drawing/2014/main" id="{CBC8A9E5-3245-4343-AA7C-1480781498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6BCC70-F889-4DE4-937F-6D2CDDA6874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SourceNotes">
            <a:extLst>
              <a:ext uri="{FF2B5EF4-FFF2-40B4-BE49-F238E27FC236}">
                <a16:creationId xmlns:a16="http://schemas.microsoft.com/office/drawing/2014/main" id="{5FA17C92-966E-4CAD-B480-8F95D907F9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1" y="4370400"/>
            <a:ext cx="7149600" cy="33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>
              <a:buNone/>
              <a:defRPr kumimoji="0" lang="en-US" sz="800" b="0" i="0" u="none" strike="noStrike" cap="none" spc="0" normalizeH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UniCredit (Body)"/>
              </a:defRPr>
            </a:lvl1pPr>
            <a:lvl2pPr>
              <a:defRPr lang="en-US" sz="800" b="0" dirty="0" smtClean="0">
                <a:latin typeface="UniCredit (Body)"/>
              </a:defRPr>
            </a:lvl2pPr>
            <a:lvl3pPr>
              <a:defRPr lang="en-US" sz="800" b="0" dirty="0" smtClean="0">
                <a:latin typeface="UniCredit (Body)"/>
              </a:defRPr>
            </a:lvl3pPr>
            <a:lvl4pPr>
              <a:defRPr lang="en-US" sz="800" b="0" dirty="0" smtClean="0">
                <a:latin typeface="UniCredit (Body)"/>
              </a:defRPr>
            </a:lvl4pPr>
            <a:lvl5pPr>
              <a:defRPr lang="de-DE" sz="800" b="0" dirty="0">
                <a:latin typeface="UniCredit (Body)"/>
              </a:defRPr>
            </a:lvl5pPr>
          </a:lstStyle>
          <a:p>
            <a:pPr marL="180000" marR="0" lvl="0" indent="-180000" algn="l" defTabSz="3428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UniCredit (Body)"/>
                <a:ea typeface="+mn-ea"/>
                <a:cs typeface="UniCredit" panose="020B0604020202020204" pitchFamily="34" charset="0"/>
              </a:rPr>
              <a:t>Source:	XYZ</a:t>
            </a:r>
          </a:p>
          <a:p>
            <a:pPr marL="180000" marR="0" lvl="0" indent="-180000" algn="l" defTabSz="3428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UniCredit (Body)"/>
                <a:ea typeface="+mn-ea"/>
                <a:cs typeface="UniCredit" panose="020B0604020202020204" pitchFamily="34" charset="0"/>
              </a:rPr>
              <a:t>Notes:	(1) XYZ</a:t>
            </a:r>
          </a:p>
        </p:txBody>
      </p:sp>
      <p:sp>
        <p:nvSpPr>
          <p:cNvPr id="5" name="Content">
            <a:extLst>
              <a:ext uri="{FF2B5EF4-FFF2-40B4-BE49-F238E27FC236}">
                <a16:creationId xmlns:a16="http://schemas.microsoft.com/office/drawing/2014/main" id="{16C94B46-FBF0-43E6-B51A-2C2F18891AB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52413" y="1058400"/>
            <a:ext cx="8640000" cy="331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PageTitle">
            <a:extLst>
              <a:ext uri="{FF2B5EF4-FFF2-40B4-BE49-F238E27FC236}">
                <a16:creationId xmlns:a16="http://schemas.microsoft.com/office/drawing/2014/main" id="{D2C8F15A-407F-41D9-BB02-27CB3FC1A2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378000"/>
            <a:ext cx="8640000" cy="280800"/>
          </a:xfrm>
        </p:spPr>
        <p:txBody>
          <a:bodyPr/>
          <a:lstStyle/>
          <a:p>
            <a:r>
              <a:rPr lang="en-US" dirty="0"/>
              <a:t>&lt; Page title&gt;</a:t>
            </a:r>
            <a:endParaRPr lang="de-DE" dirty="0"/>
          </a:p>
        </p:txBody>
      </p:sp>
      <p:sp>
        <p:nvSpPr>
          <p:cNvPr id="8" name="SectionTitle">
            <a:extLst>
              <a:ext uri="{FF2B5EF4-FFF2-40B4-BE49-F238E27FC236}">
                <a16:creationId xmlns:a16="http://schemas.microsoft.com/office/drawing/2014/main" id="{5D019442-6501-4629-B0BA-1F8FC4BDC5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52413" y="86400"/>
            <a:ext cx="8640000" cy="2520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marL="0" indent="0">
              <a:buNone/>
              <a:def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defRPr>
            </a:lvl1pPr>
            <a:lvl2pPr>
              <a:defRPr lang="en-US" b="0" dirty="0" smtClean="0">
                <a:latin typeface="UniCredit (Body)"/>
              </a:defRPr>
            </a:lvl2pPr>
            <a:lvl3pPr>
              <a:defRPr lang="en-US" b="0" dirty="0" smtClean="0">
                <a:latin typeface="UniCredit (Body)"/>
              </a:defRPr>
            </a:lvl3pPr>
            <a:lvl4pPr>
              <a:defRPr lang="en-US" b="0" dirty="0" smtClean="0">
                <a:latin typeface="UniCredit (Body)"/>
              </a:defRPr>
            </a:lvl4pPr>
            <a:lvl5pPr>
              <a:defRPr lang="de-DE" b="0" dirty="0">
                <a:latin typeface="UniCredit (Body)"/>
              </a:defRPr>
            </a:lvl5pPr>
          </a:lstStyle>
          <a:p>
            <a:pPr marL="180000" marR="0" lvl="0" indent="-180000" algn="l" defTabSz="34287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1061C"/>
              </a:buClr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Credit"/>
                <a:ea typeface="+mn-ea"/>
                <a:cs typeface="UniCredit" panose="020B0604020202020204" pitchFamily="34" charset="0"/>
              </a:rPr>
              <a:t>&lt;Section title&gt;</a:t>
            </a:r>
          </a:p>
        </p:txBody>
      </p:sp>
    </p:spTree>
    <p:extLst>
      <p:ext uri="{BB962C8B-B14F-4D97-AF65-F5344CB8AC3E}">
        <p14:creationId xmlns:p14="http://schemas.microsoft.com/office/powerpoint/2010/main" val="4218052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egalEntity">
            <a:extLst>
              <a:ext uri="{FF2B5EF4-FFF2-40B4-BE49-F238E27FC236}">
                <a16:creationId xmlns:a16="http://schemas.microsoft.com/office/drawing/2014/main" id="{256C320B-0A79-4BA6-974E-A7CDA0A12C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4856400"/>
            <a:ext cx="2520000" cy="111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800" baseline="0">
                <a:solidFill>
                  <a:srgbClr val="666666"/>
                </a:solidFill>
              </a:defRPr>
            </a:lvl1pPr>
            <a:lvl2pPr marL="179996" indent="0">
              <a:buFontTx/>
              <a:buNone/>
              <a:defRPr sz="800" baseline="0">
                <a:solidFill>
                  <a:srgbClr val="666666"/>
                </a:solidFill>
              </a:defRPr>
            </a:lvl2pPr>
            <a:lvl3pPr marL="359991" indent="0">
              <a:buFontTx/>
              <a:buNone/>
              <a:defRPr sz="800" baseline="0">
                <a:solidFill>
                  <a:srgbClr val="666666"/>
                </a:solidFill>
              </a:defRPr>
            </a:lvl3pPr>
            <a:lvl4pPr marL="539987" indent="0">
              <a:buFontTx/>
              <a:buNone/>
              <a:defRPr sz="800" baseline="0">
                <a:solidFill>
                  <a:srgbClr val="666666"/>
                </a:solidFill>
              </a:defRPr>
            </a:lvl4pPr>
            <a:lvl5pPr marL="719982" indent="0">
              <a:buFontTx/>
              <a:buNone/>
              <a:defRPr sz="800" baseline="0">
                <a:solidFill>
                  <a:srgbClr val="666666"/>
                </a:solidFill>
              </a:defRPr>
            </a:lvl5pPr>
          </a:lstStyle>
          <a:p>
            <a:pPr lvl="0"/>
            <a:r>
              <a:rPr lang="en-US"/>
              <a:t>[Insert legal entity - classification level]</a:t>
            </a:r>
            <a:endParaRPr lang="de-DE"/>
          </a:p>
        </p:txBody>
      </p:sp>
      <p:sp>
        <p:nvSpPr>
          <p:cNvPr id="4" name="SlideNumber">
            <a:extLst>
              <a:ext uri="{FF2B5EF4-FFF2-40B4-BE49-F238E27FC236}">
                <a16:creationId xmlns:a16="http://schemas.microsoft.com/office/drawing/2014/main" id="{CBC8A9E5-3245-4343-AA7C-1480781498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6BCC70-F889-4DE4-937F-6D2CDDA6874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SourceNotes">
            <a:extLst>
              <a:ext uri="{FF2B5EF4-FFF2-40B4-BE49-F238E27FC236}">
                <a16:creationId xmlns:a16="http://schemas.microsoft.com/office/drawing/2014/main" id="{5FA17C92-966E-4CAD-B480-8F95D907F9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1" y="4370400"/>
            <a:ext cx="7149600" cy="33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>
              <a:buNone/>
              <a:defRPr kumimoji="0" lang="en-US" sz="800" b="0" i="0" u="none" strike="noStrike" cap="none" spc="0" normalizeH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UniCredit (Body)"/>
              </a:defRPr>
            </a:lvl1pPr>
            <a:lvl2pPr>
              <a:defRPr lang="en-US" sz="800" b="0" dirty="0" smtClean="0">
                <a:latin typeface="UniCredit (Body)"/>
              </a:defRPr>
            </a:lvl2pPr>
            <a:lvl3pPr>
              <a:defRPr lang="en-US" sz="800" b="0" dirty="0" smtClean="0">
                <a:latin typeface="UniCredit (Body)"/>
              </a:defRPr>
            </a:lvl3pPr>
            <a:lvl4pPr>
              <a:defRPr lang="en-US" sz="800" b="0" dirty="0" smtClean="0">
                <a:latin typeface="UniCredit (Body)"/>
              </a:defRPr>
            </a:lvl4pPr>
            <a:lvl5pPr>
              <a:defRPr lang="de-DE" sz="800" b="0" dirty="0">
                <a:latin typeface="UniCredit (Body)"/>
              </a:defRPr>
            </a:lvl5pPr>
          </a:lstStyle>
          <a:p>
            <a:pPr marL="179996" marR="0" lvl="0" indent="-179996" algn="l" defTabSz="3428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UniCredit (Body)"/>
                <a:ea typeface="+mn-ea"/>
                <a:cs typeface="UniCredit" panose="020B0604020202020204" pitchFamily="34" charset="0"/>
              </a:rPr>
              <a:t>Source:	XYZ</a:t>
            </a:r>
          </a:p>
          <a:p>
            <a:pPr marL="179996" marR="0" lvl="0" indent="-179996" algn="l" defTabSz="3428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UniCredit (Body)"/>
                <a:ea typeface="+mn-ea"/>
                <a:cs typeface="UniCredit" panose="020B0604020202020204" pitchFamily="34" charset="0"/>
              </a:rPr>
              <a:t>Notes:	(1) XYZ</a:t>
            </a:r>
          </a:p>
        </p:txBody>
      </p:sp>
      <p:sp>
        <p:nvSpPr>
          <p:cNvPr id="5" name="Content">
            <a:extLst>
              <a:ext uri="{FF2B5EF4-FFF2-40B4-BE49-F238E27FC236}">
                <a16:creationId xmlns:a16="http://schemas.microsoft.com/office/drawing/2014/main" id="{16C94B46-FBF0-43E6-B51A-2C2F18891AB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52413" y="1058400"/>
            <a:ext cx="8640000" cy="331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PageTitle">
            <a:extLst>
              <a:ext uri="{FF2B5EF4-FFF2-40B4-BE49-F238E27FC236}">
                <a16:creationId xmlns:a16="http://schemas.microsoft.com/office/drawing/2014/main" id="{D2C8F15A-407F-41D9-BB02-27CB3FC1A2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289468"/>
            <a:ext cx="8640000" cy="369332"/>
          </a:xfrm>
        </p:spPr>
        <p:txBody>
          <a:bodyPr/>
          <a:lstStyle/>
          <a:p>
            <a:r>
              <a:rPr lang="en-US"/>
              <a:t>&lt; Page title&gt;</a:t>
            </a:r>
            <a:endParaRPr lang="de-DE"/>
          </a:p>
        </p:txBody>
      </p:sp>
      <p:sp>
        <p:nvSpPr>
          <p:cNvPr id="8" name="SectionTitle">
            <a:extLst>
              <a:ext uri="{FF2B5EF4-FFF2-40B4-BE49-F238E27FC236}">
                <a16:creationId xmlns:a16="http://schemas.microsoft.com/office/drawing/2014/main" id="{5D019442-6501-4629-B0BA-1F8FC4BDC5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52413" y="86400"/>
            <a:ext cx="8640000" cy="2520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marL="0" indent="0">
              <a:buNone/>
              <a:def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defRPr>
            </a:lvl1pPr>
            <a:lvl2pPr>
              <a:defRPr lang="en-US" b="0" dirty="0" smtClean="0">
                <a:latin typeface="UniCredit (Body)"/>
              </a:defRPr>
            </a:lvl2pPr>
            <a:lvl3pPr>
              <a:defRPr lang="en-US" b="0" dirty="0" smtClean="0">
                <a:latin typeface="UniCredit (Body)"/>
              </a:defRPr>
            </a:lvl3pPr>
            <a:lvl4pPr>
              <a:defRPr lang="en-US" b="0" dirty="0" smtClean="0">
                <a:latin typeface="UniCredit (Body)"/>
              </a:defRPr>
            </a:lvl4pPr>
            <a:lvl5pPr>
              <a:defRPr lang="de-DE" b="0" dirty="0">
                <a:latin typeface="UniCredit (Body)"/>
              </a:defRPr>
            </a:lvl5pPr>
          </a:lstStyle>
          <a:p>
            <a:pPr marL="179996" marR="0" lvl="0" indent="-179996" algn="l" defTabSz="342866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1061C"/>
              </a:buClr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Credit"/>
                <a:ea typeface="+mn-ea"/>
                <a:cs typeface="UniCredit" panose="020B0604020202020204" pitchFamily="34" charset="0"/>
              </a:rPr>
              <a:t>&lt;Section title&gt;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3239D5C-2BC0-407A-9A7C-F5DBF2E87F69}"/>
              </a:ext>
            </a:extLst>
          </p:cNvPr>
          <p:cNvSpPr txBox="1"/>
          <p:nvPr userDrawn="1"/>
        </p:nvSpPr>
        <p:spPr>
          <a:xfrm>
            <a:off x="3897324" y="4963750"/>
            <a:ext cx="1345240" cy="180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marL="0" marR="0" lvl="0" indent="0" algn="ctr" defTabSz="4571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UniCredit" panose="02000506040000020004" pitchFamily="2" charset="0"/>
                <a:ea typeface="+mn-ea"/>
                <a:cs typeface="Arial" panose="020B0604020202020204" pitchFamily="34" charset="0"/>
              </a:rPr>
              <a:t>UniCredit -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470939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galEntity">
            <a:extLst>
              <a:ext uri="{FF2B5EF4-FFF2-40B4-BE49-F238E27FC236}">
                <a16:creationId xmlns:a16="http://schemas.microsoft.com/office/drawing/2014/main" id="{B92E2003-78F9-4785-9039-4BF25B7170C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4000" y="4856400"/>
            <a:ext cx="2520000" cy="111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800" baseline="0">
                <a:solidFill>
                  <a:srgbClr val="666666"/>
                </a:solidFill>
              </a:defRPr>
            </a:lvl1pPr>
            <a:lvl2pPr marL="179996" indent="0">
              <a:buFontTx/>
              <a:buNone/>
              <a:defRPr sz="800" baseline="0">
                <a:solidFill>
                  <a:srgbClr val="666666"/>
                </a:solidFill>
              </a:defRPr>
            </a:lvl2pPr>
            <a:lvl3pPr marL="359991" indent="0">
              <a:buFontTx/>
              <a:buNone/>
              <a:defRPr sz="800" baseline="0">
                <a:solidFill>
                  <a:srgbClr val="666666"/>
                </a:solidFill>
              </a:defRPr>
            </a:lvl3pPr>
            <a:lvl4pPr marL="539987" indent="0">
              <a:buFontTx/>
              <a:buNone/>
              <a:defRPr sz="800" baseline="0">
                <a:solidFill>
                  <a:srgbClr val="666666"/>
                </a:solidFill>
              </a:defRPr>
            </a:lvl4pPr>
            <a:lvl5pPr marL="719982" indent="0">
              <a:buFontTx/>
              <a:buNone/>
              <a:defRPr sz="800" baseline="0">
                <a:solidFill>
                  <a:srgbClr val="666666"/>
                </a:solidFill>
              </a:defRPr>
            </a:lvl5pPr>
          </a:lstStyle>
          <a:p>
            <a:pPr lvl="0"/>
            <a:r>
              <a:rPr lang="en-US"/>
              <a:t>[Insert legal entity - classification level]</a:t>
            </a:r>
            <a:endParaRPr lang="de-DE"/>
          </a:p>
        </p:txBody>
      </p:sp>
      <p:sp>
        <p:nvSpPr>
          <p:cNvPr id="4" name="SlideNumber">
            <a:extLst>
              <a:ext uri="{FF2B5EF4-FFF2-40B4-BE49-F238E27FC236}">
                <a16:creationId xmlns:a16="http://schemas.microsoft.com/office/drawing/2014/main" id="{1884A067-2C1A-4963-A5B6-1DDC52781F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6BCC70-F889-4DE4-937F-6D2CDDA6874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SourceNotes">
            <a:extLst>
              <a:ext uri="{FF2B5EF4-FFF2-40B4-BE49-F238E27FC236}">
                <a16:creationId xmlns:a16="http://schemas.microsoft.com/office/drawing/2014/main" id="{14D5E4D4-CFE8-41BB-B394-CD63B0CEB1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2001" y="4370400"/>
            <a:ext cx="7149600" cy="33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>
              <a:buNone/>
              <a:defRPr kumimoji="0" lang="en-US" sz="800" b="0" i="0" u="none" strike="noStrike" cap="none" spc="0" normalizeH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UniCredit (Body)"/>
              </a:defRPr>
            </a:lvl1pPr>
            <a:lvl2pPr>
              <a:defRPr lang="en-US" sz="800" b="0" dirty="0" smtClean="0">
                <a:latin typeface="UniCredit (Body)"/>
              </a:defRPr>
            </a:lvl2pPr>
            <a:lvl3pPr>
              <a:defRPr lang="en-US" sz="800" b="0" dirty="0" smtClean="0">
                <a:latin typeface="UniCredit (Body)"/>
              </a:defRPr>
            </a:lvl3pPr>
            <a:lvl4pPr>
              <a:defRPr lang="en-US" sz="800" b="0" dirty="0" smtClean="0">
                <a:latin typeface="UniCredit (Body)"/>
              </a:defRPr>
            </a:lvl4pPr>
            <a:lvl5pPr>
              <a:defRPr lang="de-DE" sz="800" b="0" dirty="0">
                <a:latin typeface="UniCredit (Body)"/>
              </a:defRPr>
            </a:lvl5pPr>
          </a:lstStyle>
          <a:p>
            <a:pPr marL="179996" marR="0" lvl="0" indent="-179996" algn="l" defTabSz="3428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UniCredit (Body)"/>
                <a:ea typeface="+mn-ea"/>
                <a:cs typeface="UniCredit" panose="020B0604020202020204" pitchFamily="34" charset="0"/>
              </a:rPr>
              <a:t>Source:	XYZ</a:t>
            </a:r>
          </a:p>
          <a:p>
            <a:pPr marL="179996" marR="0" lvl="0" indent="-179996" algn="l" defTabSz="3428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UniCredit (Body)"/>
                <a:ea typeface="+mn-ea"/>
                <a:cs typeface="UniCredit" panose="020B0604020202020204" pitchFamily="34" charset="0"/>
              </a:rPr>
              <a:t>Notes:	(1) XYZ</a:t>
            </a:r>
          </a:p>
        </p:txBody>
      </p:sp>
      <p:sp>
        <p:nvSpPr>
          <p:cNvPr id="12" name="ContentColumn2">
            <a:extLst>
              <a:ext uri="{FF2B5EF4-FFF2-40B4-BE49-F238E27FC236}">
                <a16:creationId xmlns:a16="http://schemas.microsoft.com/office/drawing/2014/main" id="{B9469784-F33B-4515-B773-E54FE499DA74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716000" y="1051200"/>
            <a:ext cx="4176000" cy="3312000"/>
          </a:xfrm>
        </p:spPr>
        <p:txBody>
          <a:bodyPr/>
          <a:lstStyle/>
          <a:p>
            <a:pPr lvl="0"/>
            <a:r>
              <a:rPr lang="en-US"/>
              <a:t>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Column1">
            <a:extLst>
              <a:ext uri="{FF2B5EF4-FFF2-40B4-BE49-F238E27FC236}">
                <a16:creationId xmlns:a16="http://schemas.microsoft.com/office/drawing/2014/main" id="{CE10E7B7-60FA-4B77-9C90-140382268C2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252413" y="1051200"/>
            <a:ext cx="4032000" cy="3312000"/>
          </a:xfrm>
        </p:spPr>
        <p:txBody>
          <a:bodyPr/>
          <a:lstStyle/>
          <a:p>
            <a:pPr lvl="0"/>
            <a:r>
              <a:rPr lang="en-US"/>
              <a:t>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PageTitle">
            <a:extLst>
              <a:ext uri="{FF2B5EF4-FFF2-40B4-BE49-F238E27FC236}">
                <a16:creationId xmlns:a16="http://schemas.microsoft.com/office/drawing/2014/main" id="{A7A55EFA-0CF9-49EF-AFC3-3FFB57974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289468"/>
            <a:ext cx="8640000" cy="369332"/>
          </a:xfrm>
        </p:spPr>
        <p:txBody>
          <a:bodyPr/>
          <a:lstStyle/>
          <a:p>
            <a:r>
              <a:rPr lang="en-US"/>
              <a:t>&lt; Page title&gt;</a:t>
            </a:r>
            <a:endParaRPr lang="de-DE"/>
          </a:p>
        </p:txBody>
      </p:sp>
      <p:sp>
        <p:nvSpPr>
          <p:cNvPr id="8" name="SectionTitle">
            <a:extLst>
              <a:ext uri="{FF2B5EF4-FFF2-40B4-BE49-F238E27FC236}">
                <a16:creationId xmlns:a16="http://schemas.microsoft.com/office/drawing/2014/main" id="{419E9C7E-E520-4FA5-B460-7F895E428B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52413" y="86400"/>
            <a:ext cx="8640000" cy="2520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marL="0" indent="0">
              <a:buNone/>
              <a:def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defRPr>
            </a:lvl1pPr>
            <a:lvl2pPr>
              <a:defRPr lang="en-US" b="0" dirty="0" smtClean="0">
                <a:latin typeface="UniCredit (Body)"/>
              </a:defRPr>
            </a:lvl2pPr>
            <a:lvl3pPr>
              <a:defRPr lang="en-US" b="0" dirty="0" smtClean="0">
                <a:latin typeface="UniCredit (Body)"/>
              </a:defRPr>
            </a:lvl3pPr>
            <a:lvl4pPr>
              <a:defRPr lang="en-US" b="0" dirty="0" smtClean="0">
                <a:latin typeface="UniCredit (Body)"/>
              </a:defRPr>
            </a:lvl4pPr>
            <a:lvl5pPr>
              <a:defRPr lang="de-DE" b="0" dirty="0">
                <a:latin typeface="UniCredit (Body)"/>
              </a:defRPr>
            </a:lvl5pPr>
          </a:lstStyle>
          <a:p>
            <a:pPr marL="179996" marR="0" lvl="0" indent="-179996" algn="l" defTabSz="342866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1061C"/>
              </a:buClr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Credit"/>
                <a:ea typeface="+mn-ea"/>
                <a:cs typeface="UniCredit" panose="020B0604020202020204" pitchFamily="34" charset="0"/>
              </a:rPr>
              <a:t>&lt;Section title&gt;</a:t>
            </a:r>
          </a:p>
        </p:txBody>
      </p:sp>
    </p:spTree>
    <p:extLst>
      <p:ext uri="{BB962C8B-B14F-4D97-AF65-F5344CB8AC3E}">
        <p14:creationId xmlns:p14="http://schemas.microsoft.com/office/powerpoint/2010/main" val="3781430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egalEntity">
            <a:extLst>
              <a:ext uri="{FF2B5EF4-FFF2-40B4-BE49-F238E27FC236}">
                <a16:creationId xmlns:a16="http://schemas.microsoft.com/office/drawing/2014/main" id="{4499A25F-E1D1-4388-8C1F-C657E8DCEB1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4000" y="4856400"/>
            <a:ext cx="2520000" cy="111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800" baseline="0">
                <a:solidFill>
                  <a:srgbClr val="666666"/>
                </a:solidFill>
              </a:defRPr>
            </a:lvl1pPr>
            <a:lvl2pPr marL="179996" indent="0">
              <a:buFontTx/>
              <a:buNone/>
              <a:defRPr sz="800" baseline="0">
                <a:solidFill>
                  <a:srgbClr val="666666"/>
                </a:solidFill>
              </a:defRPr>
            </a:lvl2pPr>
            <a:lvl3pPr marL="359991" indent="0">
              <a:buFontTx/>
              <a:buNone/>
              <a:defRPr sz="800" baseline="0">
                <a:solidFill>
                  <a:srgbClr val="666666"/>
                </a:solidFill>
              </a:defRPr>
            </a:lvl3pPr>
            <a:lvl4pPr marL="539987" indent="0">
              <a:buFontTx/>
              <a:buNone/>
              <a:defRPr sz="800" baseline="0">
                <a:solidFill>
                  <a:srgbClr val="666666"/>
                </a:solidFill>
              </a:defRPr>
            </a:lvl4pPr>
            <a:lvl5pPr marL="719982" indent="0">
              <a:buFontTx/>
              <a:buNone/>
              <a:defRPr sz="800" baseline="0">
                <a:solidFill>
                  <a:srgbClr val="666666"/>
                </a:solidFill>
              </a:defRPr>
            </a:lvl5pPr>
          </a:lstStyle>
          <a:p>
            <a:pPr lvl="0"/>
            <a:r>
              <a:rPr lang="en-US"/>
              <a:t>[Insert legal entity - classification level]</a:t>
            </a:r>
            <a:endParaRPr lang="de-DE"/>
          </a:p>
        </p:txBody>
      </p:sp>
      <p:sp>
        <p:nvSpPr>
          <p:cNvPr id="4" name="SlideNumber">
            <a:extLst>
              <a:ext uri="{FF2B5EF4-FFF2-40B4-BE49-F238E27FC236}">
                <a16:creationId xmlns:a16="http://schemas.microsoft.com/office/drawing/2014/main" id="{27B119F9-537E-4FB3-80CE-C0C8ED69F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6BCC70-F889-4DE4-937F-6D2CDDA6874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SourceNotes">
            <a:extLst>
              <a:ext uri="{FF2B5EF4-FFF2-40B4-BE49-F238E27FC236}">
                <a16:creationId xmlns:a16="http://schemas.microsoft.com/office/drawing/2014/main" id="{7ED1FBB9-1DAF-4FB1-8111-7497D416CD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2001" y="4370400"/>
            <a:ext cx="7149600" cy="33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>
              <a:buNone/>
              <a:defRPr kumimoji="0" lang="en-US" sz="800" b="0" i="0" u="none" strike="noStrike" cap="none" spc="0" normalizeH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UniCredit (Body)"/>
              </a:defRPr>
            </a:lvl1pPr>
            <a:lvl2pPr>
              <a:defRPr lang="en-US" sz="800" b="0" dirty="0" smtClean="0">
                <a:latin typeface="UniCredit (Body)"/>
              </a:defRPr>
            </a:lvl2pPr>
            <a:lvl3pPr>
              <a:defRPr lang="en-US" sz="800" b="0" dirty="0" smtClean="0">
                <a:latin typeface="UniCredit (Body)"/>
              </a:defRPr>
            </a:lvl3pPr>
            <a:lvl4pPr>
              <a:defRPr lang="en-US" sz="800" b="0" dirty="0" smtClean="0">
                <a:latin typeface="UniCredit (Body)"/>
              </a:defRPr>
            </a:lvl4pPr>
            <a:lvl5pPr>
              <a:defRPr lang="de-DE" sz="800" b="0" dirty="0">
                <a:latin typeface="UniCredit (Body)"/>
              </a:defRPr>
            </a:lvl5pPr>
          </a:lstStyle>
          <a:p>
            <a:pPr marL="179996" marR="0" lvl="0" indent="-179996" algn="l" defTabSz="3428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UniCredit (Body)"/>
                <a:ea typeface="+mn-ea"/>
                <a:cs typeface="UniCredit" panose="020B0604020202020204" pitchFamily="34" charset="0"/>
              </a:rPr>
              <a:t>Source:	XYZ</a:t>
            </a:r>
          </a:p>
          <a:p>
            <a:pPr marL="179996" marR="0" lvl="0" indent="-179996" algn="l" defTabSz="3428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UniCredit (Body)"/>
                <a:ea typeface="+mn-ea"/>
                <a:cs typeface="UniCredit" panose="020B0604020202020204" pitchFamily="34" charset="0"/>
              </a:rPr>
              <a:t>Notes:	(1) XYZ</a:t>
            </a:r>
          </a:p>
        </p:txBody>
      </p:sp>
      <p:sp>
        <p:nvSpPr>
          <p:cNvPr id="11" name="ContentColumn3">
            <a:extLst>
              <a:ext uri="{FF2B5EF4-FFF2-40B4-BE49-F238E27FC236}">
                <a16:creationId xmlns:a16="http://schemas.microsoft.com/office/drawing/2014/main" id="{903FF6BC-2B66-4BA6-B017-FADBD127037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28000" y="1058400"/>
            <a:ext cx="2664000" cy="3312000"/>
          </a:xfrm>
        </p:spPr>
        <p:txBody>
          <a:bodyPr/>
          <a:lstStyle/>
          <a:p>
            <a:pPr lvl="0"/>
            <a:r>
              <a:rPr lang="en-US"/>
              <a:t>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Column2">
            <a:extLst>
              <a:ext uri="{FF2B5EF4-FFF2-40B4-BE49-F238E27FC236}">
                <a16:creationId xmlns:a16="http://schemas.microsoft.com/office/drawing/2014/main" id="{5BB70715-642A-40E5-ABED-E9B1C0724620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3240000" y="1058400"/>
            <a:ext cx="2664000" cy="3312000"/>
          </a:xfrm>
        </p:spPr>
        <p:txBody>
          <a:bodyPr/>
          <a:lstStyle/>
          <a:p>
            <a:pPr lvl="0"/>
            <a:r>
              <a:rPr lang="en-US"/>
              <a:t>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Column1">
            <a:extLst>
              <a:ext uri="{FF2B5EF4-FFF2-40B4-BE49-F238E27FC236}">
                <a16:creationId xmlns:a16="http://schemas.microsoft.com/office/drawing/2014/main" id="{C98C6E86-8407-4927-8CF1-D0A1E3BA697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252000" y="1058400"/>
            <a:ext cx="2664000" cy="3312000"/>
          </a:xfrm>
        </p:spPr>
        <p:txBody>
          <a:bodyPr/>
          <a:lstStyle/>
          <a:p>
            <a:pPr lvl="0"/>
            <a:r>
              <a:rPr lang="en-US"/>
              <a:t>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PageTitle">
            <a:extLst>
              <a:ext uri="{FF2B5EF4-FFF2-40B4-BE49-F238E27FC236}">
                <a16:creationId xmlns:a16="http://schemas.microsoft.com/office/drawing/2014/main" id="{0B67824A-D3E9-47BC-8D31-07915EE779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289468"/>
            <a:ext cx="8640000" cy="369332"/>
          </a:xfrm>
        </p:spPr>
        <p:txBody>
          <a:bodyPr/>
          <a:lstStyle/>
          <a:p>
            <a:r>
              <a:rPr lang="en-US"/>
              <a:t>&lt; Page title&gt;</a:t>
            </a:r>
            <a:endParaRPr lang="de-DE"/>
          </a:p>
        </p:txBody>
      </p:sp>
      <p:sp>
        <p:nvSpPr>
          <p:cNvPr id="9" name="SectionTitle">
            <a:extLst>
              <a:ext uri="{FF2B5EF4-FFF2-40B4-BE49-F238E27FC236}">
                <a16:creationId xmlns:a16="http://schemas.microsoft.com/office/drawing/2014/main" id="{38F7D372-A83B-413C-A706-81A90F8B22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52413" y="86400"/>
            <a:ext cx="8640000" cy="2520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marL="0" indent="0">
              <a:buNone/>
              <a:def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defRPr>
            </a:lvl1pPr>
            <a:lvl2pPr>
              <a:defRPr lang="en-US" b="0" dirty="0" smtClean="0">
                <a:latin typeface="UniCredit (Body)"/>
              </a:defRPr>
            </a:lvl2pPr>
            <a:lvl3pPr>
              <a:defRPr lang="en-US" b="0" dirty="0" smtClean="0">
                <a:latin typeface="UniCredit (Body)"/>
              </a:defRPr>
            </a:lvl3pPr>
            <a:lvl4pPr>
              <a:defRPr lang="en-US" b="0" dirty="0" smtClean="0">
                <a:latin typeface="UniCredit (Body)"/>
              </a:defRPr>
            </a:lvl4pPr>
            <a:lvl5pPr>
              <a:defRPr lang="de-DE" b="0" dirty="0">
                <a:latin typeface="UniCredit (Body)"/>
              </a:defRPr>
            </a:lvl5pPr>
          </a:lstStyle>
          <a:p>
            <a:pPr marL="179996" marR="0" lvl="0" indent="-179996" algn="l" defTabSz="342866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1061C"/>
              </a:buClr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Credit"/>
                <a:ea typeface="+mn-ea"/>
                <a:cs typeface="UniCredit" panose="020B0604020202020204" pitchFamily="34" charset="0"/>
              </a:rPr>
              <a:t>&lt;Section title&gt;</a:t>
            </a:r>
          </a:p>
        </p:txBody>
      </p:sp>
    </p:spTree>
    <p:extLst>
      <p:ext uri="{BB962C8B-B14F-4D97-AF65-F5344CB8AC3E}">
        <p14:creationId xmlns:p14="http://schemas.microsoft.com/office/powerpoint/2010/main" val="3886037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Number">
            <a:extLst>
              <a:ext uri="{FF2B5EF4-FFF2-40B4-BE49-F238E27FC236}">
                <a16:creationId xmlns:a16="http://schemas.microsoft.com/office/drawing/2014/main" id="{BB1F8503-0591-4B3D-8CBA-41C544D7AF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gray">
          <a:xfrm>
            <a:off x="0" y="5144400"/>
            <a:ext cx="0" cy="0"/>
          </a:xfrm>
        </p:spPr>
        <p:txBody>
          <a:bodyPr/>
          <a:lstStyle>
            <a:lvl1pPr>
              <a:defRPr sz="100" baseline="0">
                <a:noFill/>
              </a:defRPr>
            </a:lvl1pPr>
          </a:lstStyle>
          <a:p>
            <a:fld id="{A16BCC70-F889-4DE4-937F-6D2CDDA6874B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4" name="Background">
            <a:extLst>
              <a:ext uri="{FF2B5EF4-FFF2-40B4-BE49-F238E27FC236}">
                <a16:creationId xmlns:a16="http://schemas.microsoft.com/office/drawing/2014/main" id="{1E00B4A3-2C65-4AD2-A9E8-B2F11D05F3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0750" cy="5143500"/>
          </a:xfrm>
          <a:prstGeom prst="rect">
            <a:avLst/>
          </a:prstGeom>
        </p:spPr>
      </p:pic>
      <p:sp>
        <p:nvSpPr>
          <p:cNvPr id="6" name="Comment">
            <a:extLst>
              <a:ext uri="{FF2B5EF4-FFF2-40B4-BE49-F238E27FC236}">
                <a16:creationId xmlns:a16="http://schemas.microsoft.com/office/drawing/2014/main" id="{BE79CBA5-B71E-4814-A21E-BA4DA70105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52000" y="1713600"/>
            <a:ext cx="1681200" cy="26244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432"/>
              </a:spcBef>
              <a:buNone/>
              <a:defRPr sz="1600" b="1" i="0" baseline="0">
                <a:solidFill>
                  <a:schemeClr val="bg1"/>
                </a:solidFill>
              </a:defRPr>
            </a:lvl1pPr>
            <a:lvl2pPr>
              <a:spcBef>
                <a:spcPts val="432"/>
              </a:spcBef>
              <a:defRPr sz="1400" baseline="0">
                <a:solidFill>
                  <a:schemeClr val="bg1"/>
                </a:solidFill>
              </a:defRPr>
            </a:lvl2pPr>
            <a:lvl3pPr>
              <a:spcBef>
                <a:spcPts val="432"/>
              </a:spcBef>
              <a:defRPr sz="1400" baseline="0">
                <a:solidFill>
                  <a:schemeClr val="bg1"/>
                </a:solidFill>
              </a:defRPr>
            </a:lvl3pPr>
            <a:lvl4pPr>
              <a:spcBef>
                <a:spcPts val="432"/>
              </a:spcBef>
              <a:defRPr sz="1400" baseline="0">
                <a:solidFill>
                  <a:schemeClr val="bg1"/>
                </a:solidFill>
              </a:defRPr>
            </a:lvl4pPr>
            <a:lvl5pPr>
              <a:spcBef>
                <a:spcPts val="432"/>
              </a:spcBef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&lt;Comment&gt;</a:t>
            </a:r>
          </a:p>
        </p:txBody>
      </p:sp>
      <p:sp>
        <p:nvSpPr>
          <p:cNvPr id="2" name="Agenda">
            <a:extLst>
              <a:ext uri="{FF2B5EF4-FFF2-40B4-BE49-F238E27FC236}">
                <a16:creationId xmlns:a16="http://schemas.microsoft.com/office/drawing/2014/main" id="{5C4CB505-F721-4E24-B0FE-76008EB712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52000" y="544002"/>
            <a:ext cx="1681200" cy="553998"/>
          </a:xfrm>
        </p:spPr>
        <p:txBody>
          <a:bodyPr/>
          <a:lstStyle>
            <a:lvl1pPr>
              <a:defRPr sz="3600" baseline="0"/>
            </a:lvl1pPr>
          </a:lstStyle>
          <a:p>
            <a:r>
              <a:rPr lang="en-US"/>
              <a:t>Agenda</a:t>
            </a:r>
            <a:endParaRPr lang="de-DE"/>
          </a:p>
        </p:txBody>
      </p:sp>
      <p:pic>
        <p:nvPicPr>
          <p:cNvPr id="5" name="UCOne" descr="sfere 2D.png">
            <a:extLst>
              <a:ext uri="{FF2B5EF4-FFF2-40B4-BE49-F238E27FC236}">
                <a16:creationId xmlns:a16="http://schemas.microsoft.com/office/drawing/2014/main" id="{325BAE84-EC9E-4F02-954D-844F998659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200" y="4603824"/>
            <a:ext cx="359676" cy="35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789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Number" hidden="1">
            <a:extLst>
              <a:ext uri="{FF2B5EF4-FFF2-40B4-BE49-F238E27FC236}">
                <a16:creationId xmlns:a16="http://schemas.microsoft.com/office/drawing/2014/main" id="{B50301C4-59E3-4C75-A264-32243B4855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5144400"/>
            <a:ext cx="0" cy="0"/>
          </a:xfrm>
        </p:spPr>
        <p:txBody>
          <a:bodyPr/>
          <a:lstStyle>
            <a:lvl1pPr>
              <a:defRPr sz="100" baseline="0">
                <a:noFill/>
              </a:defRPr>
            </a:lvl1pPr>
          </a:lstStyle>
          <a:p>
            <a:fld id="{A16BCC70-F889-4DE4-937F-6D2CDDA6874B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4" name="Background">
            <a:extLst>
              <a:ext uri="{FF2B5EF4-FFF2-40B4-BE49-F238E27FC236}">
                <a16:creationId xmlns:a16="http://schemas.microsoft.com/office/drawing/2014/main" id="{25690D37-3446-43DF-84D7-F76D07B911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4001"/>
            <a:ext cx="9144000" cy="771525"/>
          </a:xfrm>
          <a:prstGeom prst="rect">
            <a:avLst/>
          </a:prstGeom>
        </p:spPr>
      </p:pic>
      <p:pic>
        <p:nvPicPr>
          <p:cNvPr id="15" name="UCOne">
            <a:extLst>
              <a:ext uri="{FF2B5EF4-FFF2-40B4-BE49-F238E27FC236}">
                <a16:creationId xmlns:a16="http://schemas.microsoft.com/office/drawing/2014/main" id="{DC885855-5D3C-4820-A24A-3124163B84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601" y="4590001"/>
            <a:ext cx="359781" cy="359781"/>
          </a:xfrm>
          <a:prstGeom prst="rect">
            <a:avLst/>
          </a:prstGeom>
        </p:spPr>
      </p:pic>
      <p:cxnSp>
        <p:nvCxnSpPr>
          <p:cNvPr id="16" name="DotLine">
            <a:extLst>
              <a:ext uri="{FF2B5EF4-FFF2-40B4-BE49-F238E27FC236}">
                <a16:creationId xmlns:a16="http://schemas.microsoft.com/office/drawing/2014/main" id="{4FBA43D1-AC4B-4622-A1A7-253B2CA49D69}"/>
              </a:ext>
            </a:extLst>
          </p:cNvPr>
          <p:cNvCxnSpPr>
            <a:cxnSpLocks/>
          </p:cNvCxnSpPr>
          <p:nvPr userDrawn="1"/>
        </p:nvCxnSpPr>
        <p:spPr>
          <a:xfrm>
            <a:off x="1235924" y="0"/>
            <a:ext cx="0" cy="5143500"/>
          </a:xfrm>
          <a:prstGeom prst="line">
            <a:avLst/>
          </a:prstGeom>
          <a:ln w="19050" cap="rnd" cmpd="sng">
            <a:solidFill>
              <a:srgbClr val="666666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">
            <a:extLst>
              <a:ext uri="{FF2B5EF4-FFF2-40B4-BE49-F238E27FC236}">
                <a16:creationId xmlns:a16="http://schemas.microsoft.com/office/drawing/2014/main" id="{3F0B9CD4-6D28-4595-9864-C8921DA17F05}"/>
              </a:ext>
            </a:extLst>
          </p:cNvPr>
          <p:cNvGrpSpPr/>
          <p:nvPr userDrawn="1"/>
        </p:nvGrpSpPr>
        <p:grpSpPr>
          <a:xfrm>
            <a:off x="503238" y="762000"/>
            <a:ext cx="1465372" cy="1465908"/>
            <a:chOff x="4373135" y="1004456"/>
            <a:chExt cx="134813" cy="134862"/>
          </a:xfrm>
        </p:grpSpPr>
        <p:sp>
          <p:nvSpPr>
            <p:cNvPr id="18" name="Circle3">
              <a:extLst>
                <a:ext uri="{FF2B5EF4-FFF2-40B4-BE49-F238E27FC236}">
                  <a16:creationId xmlns:a16="http://schemas.microsoft.com/office/drawing/2014/main" id="{7A9C2076-B8AE-4699-B7D5-C0A2711449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73135" y="1004456"/>
              <a:ext cx="134813" cy="134862"/>
            </a:xfrm>
            <a:prstGeom prst="ellipse">
              <a:avLst/>
            </a:prstGeom>
            <a:solidFill>
              <a:srgbClr val="D73928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tIns="72000" rtlCol="0" anchor="ctr"/>
            <a:lstStyle/>
            <a:p>
              <a:pPr marL="0" marR="0" lvl="0" indent="0" algn="ctr" defTabSz="12191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Credit (Body)"/>
                <a:ea typeface="+mn-ea"/>
                <a:cs typeface="+mn-cs"/>
              </a:endParaRPr>
            </a:p>
          </p:txBody>
        </p:sp>
        <p:sp>
          <p:nvSpPr>
            <p:cNvPr id="19" name="Circle2">
              <a:extLst>
                <a:ext uri="{FF2B5EF4-FFF2-40B4-BE49-F238E27FC236}">
                  <a16:creationId xmlns:a16="http://schemas.microsoft.com/office/drawing/2014/main" id="{D9A765F8-06D2-4F17-93E6-F723061A79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84350" y="1015694"/>
              <a:ext cx="112383" cy="112385"/>
            </a:xfrm>
            <a:prstGeom prst="ellipse">
              <a:avLst/>
            </a:prstGeom>
            <a:solidFill>
              <a:srgbClr val="EA5C4D"/>
            </a:solidFill>
            <a:ln w="25400" cap="flat" cmpd="sng" algn="ctr">
              <a:noFill/>
              <a:prstDash val="solid"/>
            </a:ln>
            <a:effectLst/>
          </p:spPr>
          <p:txBody>
            <a:bodyPr tIns="72000" rtlCol="0" anchor="ctr"/>
            <a:lstStyle/>
            <a:p>
              <a:pPr marL="0" marR="0" lvl="0" indent="0" algn="ctr" defTabSz="12191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Credit (Body)"/>
                <a:ea typeface="+mn-ea"/>
                <a:cs typeface="+mn-cs"/>
              </a:endParaRPr>
            </a:p>
          </p:txBody>
        </p:sp>
        <p:sp>
          <p:nvSpPr>
            <p:cNvPr id="20" name="Circle1">
              <a:extLst>
                <a:ext uri="{FF2B5EF4-FFF2-40B4-BE49-F238E27FC236}">
                  <a16:creationId xmlns:a16="http://schemas.microsoft.com/office/drawing/2014/main" id="{49C04482-45C8-4E5E-9AD3-EB3AC7B8D3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95587" y="1026933"/>
              <a:ext cx="89908" cy="89908"/>
            </a:xfrm>
            <a:prstGeom prst="ellipse">
              <a:avLst/>
            </a:prstGeom>
            <a:solidFill>
              <a:srgbClr val="E2001A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72000" rIns="0" bIns="0" rtlCol="0" anchor="ctr"/>
            <a:lstStyle/>
            <a:p>
              <a:pPr marL="0" marR="0" lvl="0" indent="0" algn="ctr" defTabSz="914354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Credit (Body)"/>
                <a:ea typeface="+mn-ea"/>
                <a:cs typeface="+mn-cs"/>
              </a:endParaRPr>
            </a:p>
          </p:txBody>
        </p:sp>
      </p:grpSp>
      <p:sp>
        <p:nvSpPr>
          <p:cNvPr id="21" name="Number">
            <a:extLst>
              <a:ext uri="{FF2B5EF4-FFF2-40B4-BE49-F238E27FC236}">
                <a16:creationId xmlns:a16="http://schemas.microsoft.com/office/drawing/2014/main" id="{D51DAD85-C15B-4CE3-8655-CA3C6FF2377B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049818" y="1302866"/>
            <a:ext cx="372215" cy="39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marR="0" indent="0" algn="ctr" defTabSz="34287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1061C"/>
              </a:buClr>
              <a:buSzTx/>
              <a:buFont typeface="UniCredit"/>
              <a:buNone/>
              <a:tabLst/>
              <a:defRPr sz="3600" b="0" kern="1200" baseline="0">
                <a:solidFill>
                  <a:schemeClr val="bg1"/>
                </a:solidFill>
                <a:latin typeface="UniCredit (Body)"/>
                <a:ea typeface="+mn-ea"/>
                <a:cs typeface="UniCredit" panose="020B0604020202020204" pitchFamily="34" charset="0"/>
              </a:defRPr>
            </a:lvl1pPr>
            <a:lvl2pPr marL="180000" marR="0" indent="-180000" algn="l" defTabSz="34287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UniCredit" panose="020B0604020202020204" pitchFamily="34" charset="0"/>
              <a:buChar char="●"/>
              <a:tabLst/>
              <a:defRPr sz="1400" b="0" kern="1200" baseline="0">
                <a:solidFill>
                  <a:schemeClr val="tx1"/>
                </a:solidFill>
                <a:latin typeface="UniCredit (Body)"/>
                <a:ea typeface="+mn-ea"/>
                <a:cs typeface="UniCredit" panose="020B0604020202020204" pitchFamily="34" charset="0"/>
              </a:defRPr>
            </a:lvl2pPr>
            <a:lvl3pPr marL="360000" marR="0" indent="-180000" algn="l" defTabSz="34287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UniCredit" panose="020B0604020202020204" pitchFamily="34" charset="0"/>
              <a:buChar char="●"/>
              <a:tabLst/>
              <a:defRPr sz="1400" b="0" kern="1200" baseline="0">
                <a:solidFill>
                  <a:schemeClr val="tx1"/>
                </a:solidFill>
                <a:latin typeface="UniCredit (Body)"/>
                <a:ea typeface="+mn-ea"/>
                <a:cs typeface="UniCredit" panose="020B0604020202020204" pitchFamily="34" charset="0"/>
              </a:defRPr>
            </a:lvl3pPr>
            <a:lvl4pPr marL="540000" marR="0" indent="-180000" algn="l" defTabSz="34287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UniCredit" panose="020B0604020202020204" pitchFamily="34" charset="0"/>
              <a:buChar char="●"/>
              <a:tabLst/>
              <a:defRPr sz="1400" b="0" kern="1200" baseline="0">
                <a:solidFill>
                  <a:schemeClr val="tx1"/>
                </a:solidFill>
                <a:latin typeface="UniCredit (Body)"/>
                <a:ea typeface="+mn-ea"/>
                <a:cs typeface="UniCredit" panose="020B0604020202020204" pitchFamily="34" charset="0"/>
              </a:defRPr>
            </a:lvl4pPr>
            <a:lvl5pPr marL="720000" marR="0" indent="-180000" algn="l" defTabSz="34287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UniCredit" panose="020B0604020202020204" pitchFamily="34" charset="0"/>
              <a:buChar char="●"/>
              <a:tabLst/>
              <a:defRPr sz="1400" b="0" kern="1200" baseline="0">
                <a:solidFill>
                  <a:schemeClr val="tx1"/>
                </a:solidFill>
                <a:latin typeface="UniCredit (Body)"/>
                <a:ea typeface="+mn-ea"/>
                <a:cs typeface="UniCredit" panose="020B0604020202020204" pitchFamily="34" charset="0"/>
              </a:defRPr>
            </a:lvl5pPr>
            <a:lvl6pPr marL="540000" indent="-180000" algn="l" defTabSz="685749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UniCredit" panose="020B0604020202020204" pitchFamily="34" charset="0"/>
              <a:buChar char="●"/>
              <a:tabLst/>
              <a:defRPr sz="1400" kern="120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6pPr>
            <a:lvl7pPr marL="1037" indent="0" algn="l" defTabSz="685749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sz="1200" kern="120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7pPr>
            <a:lvl8pPr marL="288000" indent="-288000" algn="l" defTabSz="685749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4"/>
              </a:buBlip>
              <a:tabLst/>
              <a:defRPr sz="1400" kern="120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8pPr>
            <a:lvl9pPr marL="288000" indent="-288000" algn="l" defTabSz="685749" rtl="0" eaLnBrk="1" latinLnBrk="0" hangingPunct="1">
              <a:lnSpc>
                <a:spcPct val="90000"/>
              </a:lnSpc>
              <a:spcBef>
                <a:spcPts val="1200"/>
              </a:spcBef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tabLst/>
              <a:defRPr sz="1400" kern="120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9pPr>
          </a:lstStyle>
          <a:p>
            <a:pPr marL="0" marR="0" lvl="0" indent="0" algn="ctr" defTabSz="342866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1061C"/>
              </a:buClr>
              <a:buSzTx/>
              <a:buFont typeface="UniCredit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Credit (Body)"/>
                <a:ea typeface="+mn-ea"/>
                <a:cs typeface="UniCredit" panose="020B0604020202020204" pitchFamily="34" charset="0"/>
              </a:rPr>
              <a:t>#</a:t>
            </a:r>
          </a:p>
        </p:txBody>
      </p:sp>
      <p:sp>
        <p:nvSpPr>
          <p:cNvPr id="22" name="Heading">
            <a:extLst>
              <a:ext uri="{FF2B5EF4-FFF2-40B4-BE49-F238E27FC236}">
                <a16:creationId xmlns:a16="http://schemas.microsoft.com/office/drawing/2014/main" id="{0FC815FE-EBE4-4397-A349-DAB147FF6C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59039" y="2102400"/>
            <a:ext cx="5413375" cy="1670400"/>
          </a:xfrm>
          <a:prstGeom prst="rect">
            <a:avLst/>
          </a:prstGeom>
        </p:spPr>
        <p:txBody>
          <a:bodyPr>
            <a:normAutofit/>
          </a:bodyPr>
          <a:lstStyle>
            <a:lvl1pPr marL="287993" indent="-287993">
              <a:spcBef>
                <a:spcPts val="1200"/>
              </a:spcBef>
              <a:buFontTx/>
              <a:buBlip>
                <a:blip r:embed="rId7"/>
              </a:buBlip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</a:lstStyle>
          <a:p>
            <a:pPr lvl="0"/>
            <a:r>
              <a:rPr lang="de-DE"/>
              <a:t>&lt;Page </a:t>
            </a:r>
            <a:r>
              <a:rPr lang="de-DE" err="1"/>
              <a:t>Heading</a:t>
            </a:r>
            <a:r>
              <a:rPr lang="de-DE"/>
              <a:t> (18pt)&gt;</a:t>
            </a:r>
          </a:p>
        </p:txBody>
      </p:sp>
      <p:sp>
        <p:nvSpPr>
          <p:cNvPr id="23" name="Detail">
            <a:extLst>
              <a:ext uri="{FF2B5EF4-FFF2-40B4-BE49-F238E27FC236}">
                <a16:creationId xmlns:a16="http://schemas.microsoft.com/office/drawing/2014/main" id="{BF94E3E3-1D15-4C14-A945-12AD1A37A8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59037" y="1568456"/>
            <a:ext cx="5414400" cy="2290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</a:lstStyle>
          <a:p>
            <a:pPr lvl="0"/>
            <a:r>
              <a:rPr lang="de-DE"/>
              <a:t>&lt;</a:t>
            </a:r>
            <a:r>
              <a:rPr lang="de-DE" err="1"/>
              <a:t>Divider</a:t>
            </a:r>
            <a:r>
              <a:rPr lang="de-DE"/>
              <a:t> </a:t>
            </a:r>
            <a:r>
              <a:rPr lang="de-DE" err="1"/>
              <a:t>detail</a:t>
            </a:r>
            <a:r>
              <a:rPr lang="de-DE"/>
              <a:t> (18pt)&gt;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141C3E40-4373-4295-BABC-75B3B4257B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58800" y="892801"/>
            <a:ext cx="5414400" cy="62510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>
              <a:defRPr lang="de-DE" sz="3600">
                <a:solidFill>
                  <a:schemeClr val="tx1"/>
                </a:solidFill>
              </a:defRPr>
            </a:lvl1pPr>
          </a:lstStyle>
          <a:p>
            <a:pPr lvl="0" defTabSz="725019">
              <a:lnSpc>
                <a:spcPts val="5400"/>
              </a:lnSpc>
            </a:pPr>
            <a:r>
              <a:rPr lang="en-US"/>
              <a:t>&lt;Divider title (36pt)&gt;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7708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(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Number" hidden="1">
            <a:extLst>
              <a:ext uri="{FF2B5EF4-FFF2-40B4-BE49-F238E27FC236}">
                <a16:creationId xmlns:a16="http://schemas.microsoft.com/office/drawing/2014/main" id="{B50301C4-59E3-4C75-A264-32243B4855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5144400"/>
            <a:ext cx="0" cy="0"/>
          </a:xfrm>
        </p:spPr>
        <p:txBody>
          <a:bodyPr/>
          <a:lstStyle>
            <a:lvl1pPr>
              <a:defRPr sz="100" baseline="0">
                <a:noFill/>
              </a:defRPr>
            </a:lvl1pPr>
          </a:lstStyle>
          <a:p>
            <a:fld id="{A16BCC70-F889-4DE4-937F-6D2CDDA6874B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4" name="Background">
            <a:extLst>
              <a:ext uri="{FF2B5EF4-FFF2-40B4-BE49-F238E27FC236}">
                <a16:creationId xmlns:a16="http://schemas.microsoft.com/office/drawing/2014/main" id="{25690D37-3446-43DF-84D7-F76D07B911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4001"/>
            <a:ext cx="9144000" cy="771525"/>
          </a:xfrm>
          <a:prstGeom prst="rect">
            <a:avLst/>
          </a:prstGeom>
        </p:spPr>
      </p:pic>
      <p:pic>
        <p:nvPicPr>
          <p:cNvPr id="15" name="UCOne">
            <a:extLst>
              <a:ext uri="{FF2B5EF4-FFF2-40B4-BE49-F238E27FC236}">
                <a16:creationId xmlns:a16="http://schemas.microsoft.com/office/drawing/2014/main" id="{DC885855-5D3C-4820-A24A-3124163B84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601" y="4590001"/>
            <a:ext cx="359781" cy="359781"/>
          </a:xfrm>
          <a:prstGeom prst="rect">
            <a:avLst/>
          </a:prstGeom>
        </p:spPr>
      </p:pic>
      <p:cxnSp>
        <p:nvCxnSpPr>
          <p:cNvPr id="16" name="DotLine">
            <a:extLst>
              <a:ext uri="{FF2B5EF4-FFF2-40B4-BE49-F238E27FC236}">
                <a16:creationId xmlns:a16="http://schemas.microsoft.com/office/drawing/2014/main" id="{4FBA43D1-AC4B-4622-A1A7-253B2CA49D69}"/>
              </a:ext>
            </a:extLst>
          </p:cNvPr>
          <p:cNvCxnSpPr>
            <a:cxnSpLocks/>
          </p:cNvCxnSpPr>
          <p:nvPr userDrawn="1"/>
        </p:nvCxnSpPr>
        <p:spPr>
          <a:xfrm>
            <a:off x="1235924" y="0"/>
            <a:ext cx="0" cy="5143500"/>
          </a:xfrm>
          <a:prstGeom prst="line">
            <a:avLst/>
          </a:prstGeom>
          <a:ln w="19050" cap="rnd" cmpd="sng">
            <a:solidFill>
              <a:srgbClr val="666666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">
            <a:extLst>
              <a:ext uri="{FF2B5EF4-FFF2-40B4-BE49-F238E27FC236}">
                <a16:creationId xmlns:a16="http://schemas.microsoft.com/office/drawing/2014/main" id="{3F0B9CD4-6D28-4595-9864-C8921DA17F05}"/>
              </a:ext>
            </a:extLst>
          </p:cNvPr>
          <p:cNvGrpSpPr/>
          <p:nvPr userDrawn="1"/>
        </p:nvGrpSpPr>
        <p:grpSpPr>
          <a:xfrm>
            <a:off x="503238" y="762000"/>
            <a:ext cx="1465372" cy="1465908"/>
            <a:chOff x="4373135" y="1004456"/>
            <a:chExt cx="134813" cy="134862"/>
          </a:xfrm>
        </p:grpSpPr>
        <p:sp>
          <p:nvSpPr>
            <p:cNvPr id="18" name="Circle3">
              <a:extLst>
                <a:ext uri="{FF2B5EF4-FFF2-40B4-BE49-F238E27FC236}">
                  <a16:creationId xmlns:a16="http://schemas.microsoft.com/office/drawing/2014/main" id="{7A9C2076-B8AE-4699-B7D5-C0A2711449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73135" y="1004456"/>
              <a:ext cx="134813" cy="134862"/>
            </a:xfrm>
            <a:prstGeom prst="ellipse">
              <a:avLst/>
            </a:prstGeom>
            <a:solidFill>
              <a:srgbClr val="D73928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tIns="72000" rtlCol="0" anchor="ctr"/>
            <a:lstStyle/>
            <a:p>
              <a:pPr marL="0" marR="0" lvl="0" indent="0" algn="ctr" defTabSz="12191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Credit (Body)"/>
                <a:ea typeface="+mn-ea"/>
                <a:cs typeface="+mn-cs"/>
              </a:endParaRPr>
            </a:p>
          </p:txBody>
        </p:sp>
        <p:sp>
          <p:nvSpPr>
            <p:cNvPr id="19" name="Circle2">
              <a:extLst>
                <a:ext uri="{FF2B5EF4-FFF2-40B4-BE49-F238E27FC236}">
                  <a16:creationId xmlns:a16="http://schemas.microsoft.com/office/drawing/2014/main" id="{D9A765F8-06D2-4F17-93E6-F723061A79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84350" y="1015694"/>
              <a:ext cx="112383" cy="112385"/>
            </a:xfrm>
            <a:prstGeom prst="ellipse">
              <a:avLst/>
            </a:prstGeom>
            <a:solidFill>
              <a:srgbClr val="EA5C4D"/>
            </a:solidFill>
            <a:ln w="25400" cap="flat" cmpd="sng" algn="ctr">
              <a:noFill/>
              <a:prstDash val="solid"/>
            </a:ln>
            <a:effectLst/>
          </p:spPr>
          <p:txBody>
            <a:bodyPr tIns="72000" rtlCol="0" anchor="ctr"/>
            <a:lstStyle/>
            <a:p>
              <a:pPr marL="0" marR="0" lvl="0" indent="0" algn="ctr" defTabSz="12191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Credit (Body)"/>
                <a:ea typeface="+mn-ea"/>
                <a:cs typeface="+mn-cs"/>
              </a:endParaRPr>
            </a:p>
          </p:txBody>
        </p:sp>
        <p:sp>
          <p:nvSpPr>
            <p:cNvPr id="20" name="Circle1">
              <a:extLst>
                <a:ext uri="{FF2B5EF4-FFF2-40B4-BE49-F238E27FC236}">
                  <a16:creationId xmlns:a16="http://schemas.microsoft.com/office/drawing/2014/main" id="{49C04482-45C8-4E5E-9AD3-EB3AC7B8D3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95587" y="1026933"/>
              <a:ext cx="89908" cy="89908"/>
            </a:xfrm>
            <a:prstGeom prst="ellipse">
              <a:avLst/>
            </a:prstGeom>
            <a:solidFill>
              <a:srgbClr val="E2001A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72000" rIns="0" bIns="0" rtlCol="0" anchor="ctr"/>
            <a:lstStyle/>
            <a:p>
              <a:pPr marL="0" marR="0" lvl="0" indent="0" algn="ctr" defTabSz="914354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Credit (Body)"/>
                <a:ea typeface="+mn-ea"/>
                <a:cs typeface="+mn-cs"/>
              </a:endParaRPr>
            </a:p>
          </p:txBody>
        </p:sp>
      </p:grpSp>
      <p:sp>
        <p:nvSpPr>
          <p:cNvPr id="21" name="Number">
            <a:extLst>
              <a:ext uri="{FF2B5EF4-FFF2-40B4-BE49-F238E27FC236}">
                <a16:creationId xmlns:a16="http://schemas.microsoft.com/office/drawing/2014/main" id="{D51DAD85-C15B-4CE3-8655-CA3C6FF2377B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049818" y="1302866"/>
            <a:ext cx="372215" cy="39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marR="0" indent="0" algn="ctr" defTabSz="34287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1061C"/>
              </a:buClr>
              <a:buSzTx/>
              <a:buFont typeface="UniCredit"/>
              <a:buNone/>
              <a:tabLst/>
              <a:defRPr sz="3600" b="0" kern="1200" baseline="0">
                <a:solidFill>
                  <a:schemeClr val="bg1"/>
                </a:solidFill>
                <a:latin typeface="UniCredit (Body)"/>
                <a:ea typeface="+mn-ea"/>
                <a:cs typeface="UniCredit" panose="020B0604020202020204" pitchFamily="34" charset="0"/>
              </a:defRPr>
            </a:lvl1pPr>
            <a:lvl2pPr marL="180000" marR="0" indent="-180000" algn="l" defTabSz="34287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UniCredit" panose="020B0604020202020204" pitchFamily="34" charset="0"/>
              <a:buChar char="●"/>
              <a:tabLst/>
              <a:defRPr sz="1400" b="0" kern="1200" baseline="0">
                <a:solidFill>
                  <a:schemeClr val="tx1"/>
                </a:solidFill>
                <a:latin typeface="UniCredit (Body)"/>
                <a:ea typeface="+mn-ea"/>
                <a:cs typeface="UniCredit" panose="020B0604020202020204" pitchFamily="34" charset="0"/>
              </a:defRPr>
            </a:lvl2pPr>
            <a:lvl3pPr marL="360000" marR="0" indent="-180000" algn="l" defTabSz="34287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UniCredit" panose="020B0604020202020204" pitchFamily="34" charset="0"/>
              <a:buChar char="●"/>
              <a:tabLst/>
              <a:defRPr sz="1400" b="0" kern="1200" baseline="0">
                <a:solidFill>
                  <a:schemeClr val="tx1"/>
                </a:solidFill>
                <a:latin typeface="UniCredit (Body)"/>
                <a:ea typeface="+mn-ea"/>
                <a:cs typeface="UniCredit" panose="020B0604020202020204" pitchFamily="34" charset="0"/>
              </a:defRPr>
            </a:lvl3pPr>
            <a:lvl4pPr marL="540000" marR="0" indent="-180000" algn="l" defTabSz="34287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UniCredit" panose="020B0604020202020204" pitchFamily="34" charset="0"/>
              <a:buChar char="●"/>
              <a:tabLst/>
              <a:defRPr sz="1400" b="0" kern="1200" baseline="0">
                <a:solidFill>
                  <a:schemeClr val="tx1"/>
                </a:solidFill>
                <a:latin typeface="UniCredit (Body)"/>
                <a:ea typeface="+mn-ea"/>
                <a:cs typeface="UniCredit" panose="020B0604020202020204" pitchFamily="34" charset="0"/>
              </a:defRPr>
            </a:lvl4pPr>
            <a:lvl5pPr marL="720000" marR="0" indent="-180000" algn="l" defTabSz="34287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UniCredit" panose="020B0604020202020204" pitchFamily="34" charset="0"/>
              <a:buChar char="●"/>
              <a:tabLst/>
              <a:defRPr sz="1400" b="0" kern="1200" baseline="0">
                <a:solidFill>
                  <a:schemeClr val="tx1"/>
                </a:solidFill>
                <a:latin typeface="UniCredit (Body)"/>
                <a:ea typeface="+mn-ea"/>
                <a:cs typeface="UniCredit" panose="020B0604020202020204" pitchFamily="34" charset="0"/>
              </a:defRPr>
            </a:lvl5pPr>
            <a:lvl6pPr marL="540000" indent="-180000" algn="l" defTabSz="685749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UniCredit" panose="020B0604020202020204" pitchFamily="34" charset="0"/>
              <a:buChar char="●"/>
              <a:tabLst/>
              <a:defRPr sz="1400" kern="120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6pPr>
            <a:lvl7pPr marL="1037" indent="0" algn="l" defTabSz="685749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sz="1200" kern="120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7pPr>
            <a:lvl8pPr marL="288000" indent="-288000" algn="l" defTabSz="685749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4"/>
              </a:buBlip>
              <a:tabLst/>
              <a:defRPr sz="1400" kern="120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8pPr>
            <a:lvl9pPr marL="288000" indent="-288000" algn="l" defTabSz="685749" rtl="0" eaLnBrk="1" latinLnBrk="0" hangingPunct="1">
              <a:lnSpc>
                <a:spcPct val="90000"/>
              </a:lnSpc>
              <a:spcBef>
                <a:spcPts val="1200"/>
              </a:spcBef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tabLst/>
              <a:defRPr sz="1400" kern="120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9pPr>
          </a:lstStyle>
          <a:p>
            <a:pPr marL="0" marR="0" lvl="0" indent="0" algn="ctr" defTabSz="342866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1061C"/>
              </a:buClr>
              <a:buSzTx/>
              <a:buFont typeface="UniCredit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Credit (Body)"/>
                <a:ea typeface="+mn-ea"/>
                <a:cs typeface="UniCredit" panose="020B0604020202020204" pitchFamily="34" charset="0"/>
              </a:rPr>
              <a:t>#</a:t>
            </a:r>
          </a:p>
        </p:txBody>
      </p:sp>
      <p:sp>
        <p:nvSpPr>
          <p:cNvPr id="22" name="Heading">
            <a:extLst>
              <a:ext uri="{FF2B5EF4-FFF2-40B4-BE49-F238E27FC236}">
                <a16:creationId xmlns:a16="http://schemas.microsoft.com/office/drawing/2014/main" id="{0FC815FE-EBE4-4397-A349-DAB147FF6C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59039" y="2102400"/>
            <a:ext cx="5413375" cy="1670400"/>
          </a:xfrm>
          <a:prstGeom prst="rect">
            <a:avLst/>
          </a:prstGeom>
        </p:spPr>
        <p:txBody>
          <a:bodyPr>
            <a:normAutofit/>
          </a:bodyPr>
          <a:lstStyle>
            <a:lvl1pPr marL="287993" indent="-287993">
              <a:spcBef>
                <a:spcPts val="1200"/>
              </a:spcBef>
              <a:buFontTx/>
              <a:buBlip>
                <a:blip r:embed="rId7"/>
              </a:buBlip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</a:lstStyle>
          <a:p>
            <a:pPr lvl="0"/>
            <a:r>
              <a:rPr lang="de-DE"/>
              <a:t>&lt;Page </a:t>
            </a:r>
            <a:r>
              <a:rPr lang="de-DE" err="1"/>
              <a:t>Heading</a:t>
            </a:r>
            <a:r>
              <a:rPr lang="de-DE"/>
              <a:t> (18pt)&gt;</a:t>
            </a:r>
          </a:p>
        </p:txBody>
      </p:sp>
      <p:sp>
        <p:nvSpPr>
          <p:cNvPr id="23" name="Detail">
            <a:extLst>
              <a:ext uri="{FF2B5EF4-FFF2-40B4-BE49-F238E27FC236}">
                <a16:creationId xmlns:a16="http://schemas.microsoft.com/office/drawing/2014/main" id="{BF94E3E3-1D15-4C14-A945-12AD1A37A8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59037" y="1568456"/>
            <a:ext cx="5414400" cy="2290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</a:lstStyle>
          <a:p>
            <a:pPr lvl="0"/>
            <a:r>
              <a:rPr lang="de-DE"/>
              <a:t>&lt;</a:t>
            </a:r>
            <a:r>
              <a:rPr lang="de-DE" err="1"/>
              <a:t>Divider</a:t>
            </a:r>
            <a:r>
              <a:rPr lang="de-DE"/>
              <a:t> </a:t>
            </a:r>
            <a:r>
              <a:rPr lang="de-DE" err="1"/>
              <a:t>detail</a:t>
            </a:r>
            <a:r>
              <a:rPr lang="de-DE"/>
              <a:t> (18pt)&gt;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141C3E40-4373-4295-BABC-75B3B4257B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58800" y="892801"/>
            <a:ext cx="5414400" cy="62510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>
              <a:defRPr lang="de-DE" sz="3600">
                <a:solidFill>
                  <a:schemeClr val="tx1"/>
                </a:solidFill>
              </a:defRPr>
            </a:lvl1pPr>
          </a:lstStyle>
          <a:p>
            <a:pPr lvl="0" defTabSz="725019">
              <a:lnSpc>
                <a:spcPts val="5400"/>
              </a:lnSpc>
            </a:pPr>
            <a:r>
              <a:rPr lang="en-US"/>
              <a:t>&lt;Divider title (36pt)&gt;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02070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(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Number" hidden="1">
            <a:extLst>
              <a:ext uri="{FF2B5EF4-FFF2-40B4-BE49-F238E27FC236}">
                <a16:creationId xmlns:a16="http://schemas.microsoft.com/office/drawing/2014/main" id="{B50301C4-59E3-4C75-A264-32243B4855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5144400"/>
            <a:ext cx="0" cy="0"/>
          </a:xfrm>
        </p:spPr>
        <p:txBody>
          <a:bodyPr/>
          <a:lstStyle>
            <a:lvl1pPr>
              <a:defRPr sz="100" baseline="0">
                <a:noFill/>
              </a:defRPr>
            </a:lvl1pPr>
          </a:lstStyle>
          <a:p>
            <a:fld id="{A16BCC70-F889-4DE4-937F-6D2CDDA6874B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4" name="Background">
            <a:extLst>
              <a:ext uri="{FF2B5EF4-FFF2-40B4-BE49-F238E27FC236}">
                <a16:creationId xmlns:a16="http://schemas.microsoft.com/office/drawing/2014/main" id="{25690D37-3446-43DF-84D7-F76D07B911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4001"/>
            <a:ext cx="9144000" cy="771525"/>
          </a:xfrm>
          <a:prstGeom prst="rect">
            <a:avLst/>
          </a:prstGeom>
        </p:spPr>
      </p:pic>
      <p:pic>
        <p:nvPicPr>
          <p:cNvPr id="15" name="UCOne">
            <a:extLst>
              <a:ext uri="{FF2B5EF4-FFF2-40B4-BE49-F238E27FC236}">
                <a16:creationId xmlns:a16="http://schemas.microsoft.com/office/drawing/2014/main" id="{DC885855-5D3C-4820-A24A-3124163B84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601" y="4590001"/>
            <a:ext cx="359781" cy="359781"/>
          </a:xfrm>
          <a:prstGeom prst="rect">
            <a:avLst/>
          </a:prstGeom>
        </p:spPr>
      </p:pic>
      <p:cxnSp>
        <p:nvCxnSpPr>
          <p:cNvPr id="16" name="DotLine">
            <a:extLst>
              <a:ext uri="{FF2B5EF4-FFF2-40B4-BE49-F238E27FC236}">
                <a16:creationId xmlns:a16="http://schemas.microsoft.com/office/drawing/2014/main" id="{4FBA43D1-AC4B-4622-A1A7-253B2CA49D69}"/>
              </a:ext>
            </a:extLst>
          </p:cNvPr>
          <p:cNvCxnSpPr>
            <a:cxnSpLocks/>
          </p:cNvCxnSpPr>
          <p:nvPr userDrawn="1"/>
        </p:nvCxnSpPr>
        <p:spPr>
          <a:xfrm>
            <a:off x="1235924" y="0"/>
            <a:ext cx="0" cy="5143500"/>
          </a:xfrm>
          <a:prstGeom prst="line">
            <a:avLst/>
          </a:prstGeom>
          <a:ln w="19050" cap="rnd" cmpd="sng">
            <a:solidFill>
              <a:srgbClr val="666666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">
            <a:extLst>
              <a:ext uri="{FF2B5EF4-FFF2-40B4-BE49-F238E27FC236}">
                <a16:creationId xmlns:a16="http://schemas.microsoft.com/office/drawing/2014/main" id="{3F0B9CD4-6D28-4595-9864-C8921DA17F05}"/>
              </a:ext>
            </a:extLst>
          </p:cNvPr>
          <p:cNvGrpSpPr/>
          <p:nvPr userDrawn="1"/>
        </p:nvGrpSpPr>
        <p:grpSpPr>
          <a:xfrm>
            <a:off x="503238" y="762000"/>
            <a:ext cx="1465372" cy="1465908"/>
            <a:chOff x="4373135" y="1004456"/>
            <a:chExt cx="134813" cy="134862"/>
          </a:xfrm>
        </p:grpSpPr>
        <p:sp>
          <p:nvSpPr>
            <p:cNvPr id="18" name="Circle3">
              <a:extLst>
                <a:ext uri="{FF2B5EF4-FFF2-40B4-BE49-F238E27FC236}">
                  <a16:creationId xmlns:a16="http://schemas.microsoft.com/office/drawing/2014/main" id="{7A9C2076-B8AE-4699-B7D5-C0A2711449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73135" y="1004456"/>
              <a:ext cx="134813" cy="134862"/>
            </a:xfrm>
            <a:prstGeom prst="ellipse">
              <a:avLst/>
            </a:prstGeom>
            <a:solidFill>
              <a:srgbClr val="D73928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tIns="72000" rtlCol="0" anchor="ctr"/>
            <a:lstStyle/>
            <a:p>
              <a:pPr marL="0" marR="0" lvl="0" indent="0" algn="ctr" defTabSz="12191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Credit (Body)"/>
                <a:ea typeface="+mn-ea"/>
                <a:cs typeface="+mn-cs"/>
              </a:endParaRPr>
            </a:p>
          </p:txBody>
        </p:sp>
        <p:sp>
          <p:nvSpPr>
            <p:cNvPr id="19" name="Circle2">
              <a:extLst>
                <a:ext uri="{FF2B5EF4-FFF2-40B4-BE49-F238E27FC236}">
                  <a16:creationId xmlns:a16="http://schemas.microsoft.com/office/drawing/2014/main" id="{D9A765F8-06D2-4F17-93E6-F723061A79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84350" y="1015694"/>
              <a:ext cx="112383" cy="112385"/>
            </a:xfrm>
            <a:prstGeom prst="ellipse">
              <a:avLst/>
            </a:prstGeom>
            <a:solidFill>
              <a:srgbClr val="EA5C4D"/>
            </a:solidFill>
            <a:ln w="25400" cap="flat" cmpd="sng" algn="ctr">
              <a:noFill/>
              <a:prstDash val="solid"/>
            </a:ln>
            <a:effectLst/>
          </p:spPr>
          <p:txBody>
            <a:bodyPr tIns="72000" rtlCol="0" anchor="ctr"/>
            <a:lstStyle/>
            <a:p>
              <a:pPr marL="0" marR="0" lvl="0" indent="0" algn="ctr" defTabSz="12191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Credit (Body)"/>
                <a:ea typeface="+mn-ea"/>
                <a:cs typeface="+mn-cs"/>
              </a:endParaRPr>
            </a:p>
          </p:txBody>
        </p:sp>
        <p:sp>
          <p:nvSpPr>
            <p:cNvPr id="20" name="Circle1">
              <a:extLst>
                <a:ext uri="{FF2B5EF4-FFF2-40B4-BE49-F238E27FC236}">
                  <a16:creationId xmlns:a16="http://schemas.microsoft.com/office/drawing/2014/main" id="{49C04482-45C8-4E5E-9AD3-EB3AC7B8D3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95587" y="1026933"/>
              <a:ext cx="89908" cy="89908"/>
            </a:xfrm>
            <a:prstGeom prst="ellipse">
              <a:avLst/>
            </a:prstGeom>
            <a:solidFill>
              <a:srgbClr val="E2001A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72000" rIns="0" bIns="0" rtlCol="0" anchor="ctr"/>
            <a:lstStyle/>
            <a:p>
              <a:pPr marL="0" marR="0" lvl="0" indent="0" algn="ctr" defTabSz="914354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Credit (Body)"/>
                <a:ea typeface="+mn-ea"/>
                <a:cs typeface="+mn-cs"/>
              </a:endParaRPr>
            </a:p>
          </p:txBody>
        </p:sp>
      </p:grpSp>
      <p:sp>
        <p:nvSpPr>
          <p:cNvPr id="21" name="Number">
            <a:extLst>
              <a:ext uri="{FF2B5EF4-FFF2-40B4-BE49-F238E27FC236}">
                <a16:creationId xmlns:a16="http://schemas.microsoft.com/office/drawing/2014/main" id="{D51DAD85-C15B-4CE3-8655-CA3C6FF2377B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049818" y="1302866"/>
            <a:ext cx="372215" cy="39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marR="0" indent="0" algn="ctr" defTabSz="34287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1061C"/>
              </a:buClr>
              <a:buSzTx/>
              <a:buFont typeface="UniCredit"/>
              <a:buNone/>
              <a:tabLst/>
              <a:defRPr sz="3600" b="0" kern="1200" baseline="0">
                <a:solidFill>
                  <a:schemeClr val="bg1"/>
                </a:solidFill>
                <a:latin typeface="UniCredit (Body)"/>
                <a:ea typeface="+mn-ea"/>
                <a:cs typeface="UniCredit" panose="020B0604020202020204" pitchFamily="34" charset="0"/>
              </a:defRPr>
            </a:lvl1pPr>
            <a:lvl2pPr marL="180000" marR="0" indent="-180000" algn="l" defTabSz="34287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UniCredit" panose="020B0604020202020204" pitchFamily="34" charset="0"/>
              <a:buChar char="●"/>
              <a:tabLst/>
              <a:defRPr sz="1400" b="0" kern="1200" baseline="0">
                <a:solidFill>
                  <a:schemeClr val="tx1"/>
                </a:solidFill>
                <a:latin typeface="UniCredit (Body)"/>
                <a:ea typeface="+mn-ea"/>
                <a:cs typeface="UniCredit" panose="020B0604020202020204" pitchFamily="34" charset="0"/>
              </a:defRPr>
            </a:lvl2pPr>
            <a:lvl3pPr marL="360000" marR="0" indent="-180000" algn="l" defTabSz="34287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UniCredit" panose="020B0604020202020204" pitchFamily="34" charset="0"/>
              <a:buChar char="●"/>
              <a:tabLst/>
              <a:defRPr sz="1400" b="0" kern="1200" baseline="0">
                <a:solidFill>
                  <a:schemeClr val="tx1"/>
                </a:solidFill>
                <a:latin typeface="UniCredit (Body)"/>
                <a:ea typeface="+mn-ea"/>
                <a:cs typeface="UniCredit" panose="020B0604020202020204" pitchFamily="34" charset="0"/>
              </a:defRPr>
            </a:lvl3pPr>
            <a:lvl4pPr marL="540000" marR="0" indent="-180000" algn="l" defTabSz="34287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UniCredit" panose="020B0604020202020204" pitchFamily="34" charset="0"/>
              <a:buChar char="●"/>
              <a:tabLst/>
              <a:defRPr sz="1400" b="0" kern="1200" baseline="0">
                <a:solidFill>
                  <a:schemeClr val="tx1"/>
                </a:solidFill>
                <a:latin typeface="UniCredit (Body)"/>
                <a:ea typeface="+mn-ea"/>
                <a:cs typeface="UniCredit" panose="020B0604020202020204" pitchFamily="34" charset="0"/>
              </a:defRPr>
            </a:lvl4pPr>
            <a:lvl5pPr marL="720000" marR="0" indent="-180000" algn="l" defTabSz="34287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UniCredit" panose="020B0604020202020204" pitchFamily="34" charset="0"/>
              <a:buChar char="●"/>
              <a:tabLst/>
              <a:defRPr sz="1400" b="0" kern="1200" baseline="0">
                <a:solidFill>
                  <a:schemeClr val="tx1"/>
                </a:solidFill>
                <a:latin typeface="UniCredit (Body)"/>
                <a:ea typeface="+mn-ea"/>
                <a:cs typeface="UniCredit" panose="020B0604020202020204" pitchFamily="34" charset="0"/>
              </a:defRPr>
            </a:lvl5pPr>
            <a:lvl6pPr marL="540000" indent="-180000" algn="l" defTabSz="685749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UniCredit" panose="020B0604020202020204" pitchFamily="34" charset="0"/>
              <a:buChar char="●"/>
              <a:tabLst/>
              <a:defRPr sz="1400" kern="120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6pPr>
            <a:lvl7pPr marL="1037" indent="0" algn="l" defTabSz="685749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sz="1200" kern="120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7pPr>
            <a:lvl8pPr marL="288000" indent="-288000" algn="l" defTabSz="685749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4"/>
              </a:buBlip>
              <a:tabLst/>
              <a:defRPr sz="1400" kern="120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8pPr>
            <a:lvl9pPr marL="288000" indent="-288000" algn="l" defTabSz="685749" rtl="0" eaLnBrk="1" latinLnBrk="0" hangingPunct="1">
              <a:lnSpc>
                <a:spcPct val="90000"/>
              </a:lnSpc>
              <a:spcBef>
                <a:spcPts val="1200"/>
              </a:spcBef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tabLst/>
              <a:defRPr sz="1400" kern="120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9pPr>
          </a:lstStyle>
          <a:p>
            <a:pPr marL="0" marR="0" lvl="0" indent="0" algn="ctr" defTabSz="342866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1061C"/>
              </a:buClr>
              <a:buSzTx/>
              <a:buFont typeface="UniCredit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Credit (Body)"/>
                <a:ea typeface="+mn-ea"/>
                <a:cs typeface="UniCredit" panose="020B0604020202020204" pitchFamily="34" charset="0"/>
              </a:rPr>
              <a:t>#</a:t>
            </a:r>
          </a:p>
        </p:txBody>
      </p:sp>
      <p:sp>
        <p:nvSpPr>
          <p:cNvPr id="22" name="Heading">
            <a:extLst>
              <a:ext uri="{FF2B5EF4-FFF2-40B4-BE49-F238E27FC236}">
                <a16:creationId xmlns:a16="http://schemas.microsoft.com/office/drawing/2014/main" id="{0FC815FE-EBE4-4397-A349-DAB147FF6C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59039" y="2102400"/>
            <a:ext cx="5413375" cy="1670400"/>
          </a:xfrm>
          <a:prstGeom prst="rect">
            <a:avLst/>
          </a:prstGeom>
        </p:spPr>
        <p:txBody>
          <a:bodyPr>
            <a:normAutofit/>
          </a:bodyPr>
          <a:lstStyle>
            <a:lvl1pPr marL="287993" indent="-287993">
              <a:spcBef>
                <a:spcPts val="1200"/>
              </a:spcBef>
              <a:buFontTx/>
              <a:buBlip>
                <a:blip r:embed="rId7"/>
              </a:buBlip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</a:lstStyle>
          <a:p>
            <a:pPr lvl="0"/>
            <a:r>
              <a:rPr lang="de-DE"/>
              <a:t>&lt;Page </a:t>
            </a:r>
            <a:r>
              <a:rPr lang="de-DE" err="1"/>
              <a:t>Heading</a:t>
            </a:r>
            <a:r>
              <a:rPr lang="de-DE"/>
              <a:t> (18pt)&gt;</a:t>
            </a:r>
          </a:p>
        </p:txBody>
      </p:sp>
      <p:sp>
        <p:nvSpPr>
          <p:cNvPr id="23" name="Detail">
            <a:extLst>
              <a:ext uri="{FF2B5EF4-FFF2-40B4-BE49-F238E27FC236}">
                <a16:creationId xmlns:a16="http://schemas.microsoft.com/office/drawing/2014/main" id="{BF94E3E3-1D15-4C14-A945-12AD1A37A8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59037" y="1568456"/>
            <a:ext cx="5414400" cy="2290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</a:lstStyle>
          <a:p>
            <a:pPr lvl="0"/>
            <a:r>
              <a:rPr lang="de-DE"/>
              <a:t>&lt;</a:t>
            </a:r>
            <a:r>
              <a:rPr lang="de-DE" err="1"/>
              <a:t>Divider</a:t>
            </a:r>
            <a:r>
              <a:rPr lang="de-DE"/>
              <a:t> </a:t>
            </a:r>
            <a:r>
              <a:rPr lang="de-DE" err="1"/>
              <a:t>detail</a:t>
            </a:r>
            <a:r>
              <a:rPr lang="de-DE"/>
              <a:t> (18pt)&gt;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141C3E40-4373-4295-BABC-75B3B4257B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58800" y="892801"/>
            <a:ext cx="5414400" cy="62510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>
              <a:defRPr lang="de-DE" sz="3600">
                <a:solidFill>
                  <a:schemeClr val="tx1"/>
                </a:solidFill>
              </a:defRPr>
            </a:lvl1pPr>
          </a:lstStyle>
          <a:p>
            <a:pPr lvl="0" defTabSz="725019">
              <a:lnSpc>
                <a:spcPts val="5400"/>
              </a:lnSpc>
            </a:pPr>
            <a:r>
              <a:rPr lang="en-US"/>
              <a:t>&lt;Divider title (36pt)&gt;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3485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Non-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Number" hidden="1">
            <a:extLst>
              <a:ext uri="{FF2B5EF4-FFF2-40B4-BE49-F238E27FC236}">
                <a16:creationId xmlns:a16="http://schemas.microsoft.com/office/drawing/2014/main" id="{F80DB435-F437-4BDC-B2F6-C2669C190C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5144400"/>
            <a:ext cx="0" cy="0"/>
          </a:xfrm>
        </p:spPr>
        <p:txBody>
          <a:bodyPr/>
          <a:lstStyle>
            <a:lvl1pPr>
              <a:defRPr sz="100" baseline="0"/>
            </a:lvl1pPr>
          </a:lstStyle>
          <a:p>
            <a:fld id="{A16BCC70-F889-4DE4-937F-6D2CDDA6874B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4" name="Background">
            <a:extLst>
              <a:ext uri="{FF2B5EF4-FFF2-40B4-BE49-F238E27FC236}">
                <a16:creationId xmlns:a16="http://schemas.microsoft.com/office/drawing/2014/main" id="{771B858C-1B58-4B10-BD00-7376BC274C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4001"/>
            <a:ext cx="9144000" cy="771525"/>
          </a:xfrm>
          <a:prstGeom prst="rect">
            <a:avLst/>
          </a:prstGeom>
        </p:spPr>
      </p:pic>
      <p:pic>
        <p:nvPicPr>
          <p:cNvPr id="5" name="UCOne">
            <a:extLst>
              <a:ext uri="{FF2B5EF4-FFF2-40B4-BE49-F238E27FC236}">
                <a16:creationId xmlns:a16="http://schemas.microsoft.com/office/drawing/2014/main" id="{E6AF3105-7197-46C4-864C-46CCC94616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601" y="4590001"/>
            <a:ext cx="359781" cy="359781"/>
          </a:xfrm>
          <a:prstGeom prst="rect">
            <a:avLst/>
          </a:prstGeom>
        </p:spPr>
      </p:pic>
      <p:sp>
        <p:nvSpPr>
          <p:cNvPr id="6" name="Subsection">
            <a:extLst>
              <a:ext uri="{FF2B5EF4-FFF2-40B4-BE49-F238E27FC236}">
                <a16:creationId xmlns:a16="http://schemas.microsoft.com/office/drawing/2014/main" id="{C30EF996-7DDA-4E43-880C-2C22F1C5D4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4001" y="2102400"/>
            <a:ext cx="5413375" cy="1670400"/>
          </a:xfrm>
          <a:prstGeom prst="rect">
            <a:avLst/>
          </a:prstGeom>
        </p:spPr>
        <p:txBody>
          <a:bodyPr>
            <a:normAutofit/>
          </a:bodyPr>
          <a:lstStyle>
            <a:lvl1pPr marL="287993" indent="-287993">
              <a:spcBef>
                <a:spcPts val="1200"/>
              </a:spcBef>
              <a:buFontTx/>
              <a:buBlip>
                <a:blip r:embed="rId4"/>
              </a:buBlip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</a:lstStyle>
          <a:p>
            <a:pPr lvl="0"/>
            <a:r>
              <a:rPr lang="de-DE"/>
              <a:t>&lt;Subsection (18pt)&gt;</a:t>
            </a:r>
          </a:p>
        </p:txBody>
      </p:sp>
      <p:sp>
        <p:nvSpPr>
          <p:cNvPr id="7" name="Detail">
            <a:extLst>
              <a:ext uri="{FF2B5EF4-FFF2-40B4-BE49-F238E27FC236}">
                <a16:creationId xmlns:a16="http://schemas.microsoft.com/office/drawing/2014/main" id="{65EF8101-92C2-48FD-82A4-2AB6148603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000" y="1544400"/>
            <a:ext cx="5414400" cy="27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</a:lstStyle>
          <a:p>
            <a:pPr lvl="0"/>
            <a:r>
              <a:rPr lang="de-DE"/>
              <a:t>&lt;</a:t>
            </a:r>
            <a:r>
              <a:rPr lang="de-DE" err="1"/>
              <a:t>Divider</a:t>
            </a:r>
            <a:r>
              <a:rPr lang="de-DE"/>
              <a:t> </a:t>
            </a:r>
            <a:r>
              <a:rPr lang="de-DE" err="1"/>
              <a:t>detail</a:t>
            </a:r>
            <a:r>
              <a:rPr lang="de-DE"/>
              <a:t> (18pt)&gt;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D4C8200C-5C9D-4C79-95F1-9646D8E3E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00" y="892801"/>
            <a:ext cx="5414400" cy="62510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>
              <a:defRPr lang="de-DE" sz="3600">
                <a:solidFill>
                  <a:schemeClr val="tx1"/>
                </a:solidFill>
              </a:defRPr>
            </a:lvl1pPr>
          </a:lstStyle>
          <a:p>
            <a:pPr lvl="0" defTabSz="725019">
              <a:lnSpc>
                <a:spcPts val="5400"/>
              </a:lnSpc>
            </a:pPr>
            <a:r>
              <a:rPr lang="en-US"/>
              <a:t>&lt;Divider title (36pt)&gt;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7903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Number" hidden="1">
            <a:extLst>
              <a:ext uri="{FF2B5EF4-FFF2-40B4-BE49-F238E27FC236}">
                <a16:creationId xmlns:a16="http://schemas.microsoft.com/office/drawing/2014/main" id="{DC2C13C4-15BA-459C-9949-D3AADB1D24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5144400"/>
            <a:ext cx="0" cy="0"/>
          </a:xfrm>
        </p:spPr>
        <p:txBody>
          <a:bodyPr/>
          <a:lstStyle>
            <a:lvl1pPr>
              <a:defRPr sz="100" baseline="0"/>
            </a:lvl1pPr>
          </a:lstStyle>
          <a:p>
            <a:fld id="{A16BCC70-F889-4DE4-937F-6D2CDDA6874B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4" name="Background">
            <a:extLst>
              <a:ext uri="{FF2B5EF4-FFF2-40B4-BE49-F238E27FC236}">
                <a16:creationId xmlns:a16="http://schemas.microsoft.com/office/drawing/2014/main" id="{27741759-DF0E-48C1-ADF5-D4A3E53B2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0440"/>
            <a:ext cx="9144000" cy="771525"/>
          </a:xfrm>
          <a:prstGeom prst="rect">
            <a:avLst/>
          </a:prstGeom>
        </p:spPr>
      </p:pic>
      <p:pic>
        <p:nvPicPr>
          <p:cNvPr id="5" name="UCOne">
            <a:extLst>
              <a:ext uri="{FF2B5EF4-FFF2-40B4-BE49-F238E27FC236}">
                <a16:creationId xmlns:a16="http://schemas.microsoft.com/office/drawing/2014/main" id="{DCDB8B27-231B-42E6-805D-32FF091AD4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601" y="4590001"/>
            <a:ext cx="359781" cy="359781"/>
          </a:xfrm>
          <a:prstGeom prst="rect">
            <a:avLst/>
          </a:prstGeom>
        </p:spPr>
      </p:pic>
      <p:sp>
        <p:nvSpPr>
          <p:cNvPr id="6" name="Picture">
            <a:extLst>
              <a:ext uri="{FF2B5EF4-FFF2-40B4-BE49-F238E27FC236}">
                <a16:creationId xmlns:a16="http://schemas.microsoft.com/office/drawing/2014/main" id="{2D1BE2EE-6F27-4DD0-B0E2-F2AC89C484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37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kumimoji="0" lang="en-GB" b="0" i="0" u="none" strike="noStrike" cap="none" spc="0" normalizeH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defRPr>
            </a:lvl1pPr>
          </a:lstStyle>
          <a:p>
            <a:pPr marL="179996" lvl="0" indent="-179996">
              <a:buClr>
                <a:srgbClr val="E1061C"/>
              </a:buClr>
            </a:pPr>
            <a:r>
              <a:rPr lang="de-DE" noProof="1"/>
              <a:t>Bild durch Klicken auf Symbol hinzufügen</a:t>
            </a:r>
            <a:endParaRPr lang="en-GB" noProof="1"/>
          </a:p>
        </p:txBody>
      </p:sp>
      <p:sp>
        <p:nvSpPr>
          <p:cNvPr id="7" name="Comment">
            <a:extLst>
              <a:ext uri="{FF2B5EF4-FFF2-40B4-BE49-F238E27FC236}">
                <a16:creationId xmlns:a16="http://schemas.microsoft.com/office/drawing/2014/main" id="{67D7EAF8-A233-4157-A290-A4969517CC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52001" y="4586287"/>
            <a:ext cx="6886575" cy="374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FontTx/>
              <a:buNone/>
              <a:defRPr lang="de-DE" sz="1400" b="1" i="0" baseline="0" dirty="0">
                <a:solidFill>
                  <a:schemeClr val="bg1"/>
                </a:solidFill>
              </a:defRPr>
            </a:lvl1pPr>
          </a:lstStyle>
          <a:p>
            <a:pPr marL="179996" lvl="0" indent="-179996"/>
            <a:r>
              <a:rPr lang="de-DE"/>
              <a:t>&lt;Additional </a:t>
            </a:r>
            <a:r>
              <a:rPr lang="de-DE" err="1"/>
              <a:t>commentary</a:t>
            </a:r>
            <a:r>
              <a:rPr lang="de-DE"/>
              <a:t> </a:t>
            </a:r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required</a:t>
            </a:r>
            <a:r>
              <a:rPr lang="de-DE"/>
              <a:t>&gt;</a:t>
            </a:r>
          </a:p>
        </p:txBody>
      </p:sp>
      <p:sp>
        <p:nvSpPr>
          <p:cNvPr id="2" name="KeyStatement">
            <a:extLst>
              <a:ext uri="{FF2B5EF4-FFF2-40B4-BE49-F238E27FC236}">
                <a16:creationId xmlns:a16="http://schemas.microsoft.com/office/drawing/2014/main" id="{94A9BD3A-1AA0-4D1A-81D5-5BB696481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331200"/>
            <a:ext cx="3009600" cy="1857600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de-DE" sz="3600" b="0" i="0" baseline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marL="0" marR="0" lvl="0" indent="0" defTabSz="342866" fontAlgn="auto" latinLnBrk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UniCredit" panose="020B0604020202020204" pitchFamily="34" charset="0"/>
              <a:buNone/>
              <a:tabLst/>
            </a:pPr>
            <a:r>
              <a:rPr lang="en-US"/>
              <a:t>&lt;Key Statement&gt;</a:t>
            </a:r>
          </a:p>
        </p:txBody>
      </p:sp>
    </p:spTree>
    <p:extLst>
      <p:ext uri="{BB962C8B-B14F-4D97-AF65-F5344CB8AC3E}">
        <p14:creationId xmlns:p14="http://schemas.microsoft.com/office/powerpoint/2010/main" val="9960943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Number" hidden="1">
            <a:extLst>
              <a:ext uri="{FF2B5EF4-FFF2-40B4-BE49-F238E27FC236}">
                <a16:creationId xmlns:a16="http://schemas.microsoft.com/office/drawing/2014/main" id="{4A26FE8C-9AE8-4D7F-87BA-14E59B6DC7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44000" y="5144400"/>
            <a:ext cx="0" cy="0"/>
          </a:xfrm>
        </p:spPr>
        <p:txBody>
          <a:bodyPr/>
          <a:lstStyle>
            <a:lvl1pPr>
              <a:defRPr sz="100" baseline="0">
                <a:noFill/>
              </a:defRPr>
            </a:lvl1pPr>
          </a:lstStyle>
          <a:p>
            <a:fld id="{A16BCC70-F889-4DE4-937F-6D2CDDA6874B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4" name="Background">
            <a:extLst>
              <a:ext uri="{FF2B5EF4-FFF2-40B4-BE49-F238E27FC236}">
                <a16:creationId xmlns:a16="http://schemas.microsoft.com/office/drawing/2014/main" id="{452E4151-02B7-47CD-A65E-F7D5763118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0"/>
            <a:ext cx="4572000" cy="5143500"/>
          </a:xfrm>
          <a:prstGeom prst="rect">
            <a:avLst/>
          </a:prstGeom>
        </p:spPr>
      </p:pic>
      <p:pic>
        <p:nvPicPr>
          <p:cNvPr id="5" name="UCOne">
            <a:extLst>
              <a:ext uri="{FF2B5EF4-FFF2-40B4-BE49-F238E27FC236}">
                <a16:creationId xmlns:a16="http://schemas.microsoft.com/office/drawing/2014/main" id="{BC8152B6-CBC8-47EF-8B56-B6B8B33681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601" y="4590001"/>
            <a:ext cx="359781" cy="359781"/>
          </a:xfrm>
          <a:prstGeom prst="rect">
            <a:avLst/>
          </a:prstGeom>
        </p:spPr>
      </p:pic>
      <p:sp>
        <p:nvSpPr>
          <p:cNvPr id="6" name="Picture">
            <a:extLst>
              <a:ext uri="{FF2B5EF4-FFF2-40B4-BE49-F238E27FC236}">
                <a16:creationId xmlns:a16="http://schemas.microsoft.com/office/drawing/2014/main" id="{DD7BF28B-2C28-4FDD-9657-539FA73340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5144400"/>
          </a:xfrm>
          <a:prstGeom prst="rect">
            <a:avLst/>
          </a:prstGeom>
          <a:noFill/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noProof="1"/>
              <a:t>Bild durch Klicken auf Symbol hinzufügen</a:t>
            </a:r>
            <a:endParaRPr lang="en-GB" noProof="1"/>
          </a:p>
        </p:txBody>
      </p:sp>
      <p:sp>
        <p:nvSpPr>
          <p:cNvPr id="7" name="Quote">
            <a:extLst>
              <a:ext uri="{FF2B5EF4-FFF2-40B4-BE49-F238E27FC236}">
                <a16:creationId xmlns:a16="http://schemas.microsoft.com/office/drawing/2014/main" id="{FDFAAE41-9346-4413-819C-0C30B36C93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515200" y="701675"/>
            <a:ext cx="2714400" cy="35718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>
              <a:buFontTx/>
              <a:buNone/>
              <a:defRPr kumimoji="0" lang="en-US" sz="24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</a:defRPr>
            </a:lvl1pPr>
            <a:lvl2pPr>
              <a:defRPr lang="en-US" sz="3300" smtClean="0">
                <a:latin typeface="UniCredit" charset="0"/>
                <a:cs typeface="+mn-cs"/>
              </a:defRPr>
            </a:lvl2pPr>
            <a:lvl3pPr>
              <a:defRPr lang="en-US" sz="3300" smtClean="0">
                <a:latin typeface="UniCredit" charset="0"/>
                <a:cs typeface="+mn-cs"/>
              </a:defRPr>
            </a:lvl3pPr>
            <a:lvl4pPr>
              <a:defRPr lang="en-US" sz="3300" smtClean="0">
                <a:latin typeface="UniCredit" charset="0"/>
                <a:cs typeface="+mn-cs"/>
              </a:defRPr>
            </a:lvl4pPr>
            <a:lvl5pPr>
              <a:defRPr lang="de-DE" sz="3300">
                <a:latin typeface="UniCredit" charset="0"/>
                <a:cs typeface="+mn-cs"/>
              </a:defRPr>
            </a:lvl5pPr>
          </a:lstStyle>
          <a:p>
            <a:pPr marL="179996" marR="0" lvl="0" indent="-179996" algn="l" defTabSz="914378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Credit"/>
                <a:ea typeface="+mn-ea"/>
                <a:cs typeface="UniCredit" panose="020B0604020202020204" pitchFamily="34" charset="0"/>
              </a:rPr>
              <a:t>&lt;Quote&gt;</a:t>
            </a:r>
          </a:p>
          <a:p>
            <a:pPr marL="179996" marR="0" lvl="0" indent="-179996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Credit"/>
                <a:ea typeface="+mn-ea"/>
                <a:cs typeface="UniCredit" panose="020B0604020202020204" pitchFamily="34" charset="0"/>
              </a:rPr>
              <a:t>&lt;Name&gt;</a:t>
            </a:r>
          </a:p>
          <a:p>
            <a:pPr marL="179996" marR="0" lvl="0" indent="-179996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Credit"/>
                <a:ea typeface="+mn-ea"/>
                <a:cs typeface="UniCredit" panose="020B0604020202020204" pitchFamily="34" charset="0"/>
              </a:rPr>
              <a:t>&lt;Job Title&gt;</a:t>
            </a:r>
          </a:p>
          <a:p>
            <a:pPr marL="179996" lvl="0" indent="-179996" defTabSz="914378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0054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galEntity">
            <a:extLst>
              <a:ext uri="{FF2B5EF4-FFF2-40B4-BE49-F238E27FC236}">
                <a16:creationId xmlns:a16="http://schemas.microsoft.com/office/drawing/2014/main" id="{B92E2003-78F9-4785-9039-4BF25B7170C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4000" y="4856400"/>
            <a:ext cx="2520000" cy="111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800" baseline="0">
                <a:solidFill>
                  <a:srgbClr val="666666"/>
                </a:solidFill>
              </a:defRPr>
            </a:lvl1pPr>
            <a:lvl2pPr marL="180000" indent="0">
              <a:buFontTx/>
              <a:buNone/>
              <a:defRPr sz="800" baseline="0">
                <a:solidFill>
                  <a:srgbClr val="666666"/>
                </a:solidFill>
              </a:defRPr>
            </a:lvl2pPr>
            <a:lvl3pPr marL="360000" indent="0">
              <a:buFontTx/>
              <a:buNone/>
              <a:defRPr sz="800" baseline="0">
                <a:solidFill>
                  <a:srgbClr val="666666"/>
                </a:solidFill>
              </a:defRPr>
            </a:lvl3pPr>
            <a:lvl4pPr marL="540000" indent="0">
              <a:buFontTx/>
              <a:buNone/>
              <a:defRPr sz="800" baseline="0">
                <a:solidFill>
                  <a:srgbClr val="666666"/>
                </a:solidFill>
              </a:defRPr>
            </a:lvl4pPr>
            <a:lvl5pPr marL="720000" indent="0">
              <a:buFontTx/>
              <a:buNone/>
              <a:defRPr sz="800" baseline="0">
                <a:solidFill>
                  <a:srgbClr val="666666"/>
                </a:solidFill>
              </a:defRPr>
            </a:lvl5pPr>
          </a:lstStyle>
          <a:p>
            <a:pPr lvl="0"/>
            <a:r>
              <a:rPr lang="en-US" dirty="0"/>
              <a:t>[Insert legal entity - classification level]</a:t>
            </a:r>
            <a:endParaRPr lang="de-DE" dirty="0"/>
          </a:p>
        </p:txBody>
      </p:sp>
      <p:sp>
        <p:nvSpPr>
          <p:cNvPr id="4" name="SlideNumber">
            <a:extLst>
              <a:ext uri="{FF2B5EF4-FFF2-40B4-BE49-F238E27FC236}">
                <a16:creationId xmlns:a16="http://schemas.microsoft.com/office/drawing/2014/main" id="{1884A067-2C1A-4963-A5B6-1DDC52781F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6BCC70-F889-4DE4-937F-6D2CDDA6874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SourceNotes">
            <a:extLst>
              <a:ext uri="{FF2B5EF4-FFF2-40B4-BE49-F238E27FC236}">
                <a16:creationId xmlns:a16="http://schemas.microsoft.com/office/drawing/2014/main" id="{14D5E4D4-CFE8-41BB-B394-CD63B0CEB1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2001" y="4370400"/>
            <a:ext cx="7149600" cy="33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>
              <a:buNone/>
              <a:defRPr kumimoji="0" lang="en-US" sz="800" b="0" i="0" u="none" strike="noStrike" cap="none" spc="0" normalizeH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UniCredit (Body)"/>
              </a:defRPr>
            </a:lvl1pPr>
            <a:lvl2pPr>
              <a:defRPr lang="en-US" sz="800" b="0" dirty="0" smtClean="0">
                <a:latin typeface="UniCredit (Body)"/>
              </a:defRPr>
            </a:lvl2pPr>
            <a:lvl3pPr>
              <a:defRPr lang="en-US" sz="800" b="0" dirty="0" smtClean="0">
                <a:latin typeface="UniCredit (Body)"/>
              </a:defRPr>
            </a:lvl3pPr>
            <a:lvl4pPr>
              <a:defRPr lang="en-US" sz="800" b="0" dirty="0" smtClean="0">
                <a:latin typeface="UniCredit (Body)"/>
              </a:defRPr>
            </a:lvl4pPr>
            <a:lvl5pPr>
              <a:defRPr lang="de-DE" sz="800" b="0" dirty="0">
                <a:latin typeface="UniCredit (Body)"/>
              </a:defRPr>
            </a:lvl5pPr>
          </a:lstStyle>
          <a:p>
            <a:pPr marL="180000" marR="0" lvl="0" indent="-180000" algn="l" defTabSz="3428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UniCredit (Body)"/>
                <a:ea typeface="+mn-ea"/>
                <a:cs typeface="UniCredit" panose="020B0604020202020204" pitchFamily="34" charset="0"/>
              </a:rPr>
              <a:t>Source:	XYZ</a:t>
            </a:r>
          </a:p>
          <a:p>
            <a:pPr marL="180000" marR="0" lvl="0" indent="-180000" algn="l" defTabSz="3428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UniCredit (Body)"/>
                <a:ea typeface="+mn-ea"/>
                <a:cs typeface="UniCredit" panose="020B0604020202020204" pitchFamily="34" charset="0"/>
              </a:rPr>
              <a:t>Notes:	(1) XYZ</a:t>
            </a:r>
          </a:p>
        </p:txBody>
      </p:sp>
      <p:sp>
        <p:nvSpPr>
          <p:cNvPr id="12" name="ContentColumn2">
            <a:extLst>
              <a:ext uri="{FF2B5EF4-FFF2-40B4-BE49-F238E27FC236}">
                <a16:creationId xmlns:a16="http://schemas.microsoft.com/office/drawing/2014/main" id="{B9469784-F33B-4515-B773-E54FE499DA74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716000" y="1051200"/>
            <a:ext cx="4176000" cy="3312000"/>
          </a:xfrm>
        </p:spPr>
        <p:txBody>
          <a:bodyPr/>
          <a:lstStyle/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Column1">
            <a:extLst>
              <a:ext uri="{FF2B5EF4-FFF2-40B4-BE49-F238E27FC236}">
                <a16:creationId xmlns:a16="http://schemas.microsoft.com/office/drawing/2014/main" id="{CE10E7B7-60FA-4B77-9C90-140382268C2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252413" y="1051200"/>
            <a:ext cx="4032000" cy="3312000"/>
          </a:xfrm>
        </p:spPr>
        <p:txBody>
          <a:bodyPr/>
          <a:lstStyle/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PageTitle">
            <a:extLst>
              <a:ext uri="{FF2B5EF4-FFF2-40B4-BE49-F238E27FC236}">
                <a16:creationId xmlns:a16="http://schemas.microsoft.com/office/drawing/2014/main" id="{A7A55EFA-0CF9-49EF-AFC3-3FFB57974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378000"/>
            <a:ext cx="8640000" cy="280800"/>
          </a:xfrm>
        </p:spPr>
        <p:txBody>
          <a:bodyPr/>
          <a:lstStyle/>
          <a:p>
            <a:r>
              <a:rPr lang="en-US" dirty="0"/>
              <a:t>&lt; Page title&gt;</a:t>
            </a:r>
            <a:endParaRPr lang="de-DE" dirty="0"/>
          </a:p>
        </p:txBody>
      </p:sp>
      <p:sp>
        <p:nvSpPr>
          <p:cNvPr id="8" name="SectionTitle">
            <a:extLst>
              <a:ext uri="{FF2B5EF4-FFF2-40B4-BE49-F238E27FC236}">
                <a16:creationId xmlns:a16="http://schemas.microsoft.com/office/drawing/2014/main" id="{419E9C7E-E520-4FA5-B460-7F895E428B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52413" y="86400"/>
            <a:ext cx="8640000" cy="2520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marL="0" indent="0">
              <a:buNone/>
              <a:def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defRPr>
            </a:lvl1pPr>
            <a:lvl2pPr>
              <a:defRPr lang="en-US" b="0" dirty="0" smtClean="0">
                <a:latin typeface="UniCredit (Body)"/>
              </a:defRPr>
            </a:lvl2pPr>
            <a:lvl3pPr>
              <a:defRPr lang="en-US" b="0" dirty="0" smtClean="0">
                <a:latin typeface="UniCredit (Body)"/>
              </a:defRPr>
            </a:lvl3pPr>
            <a:lvl4pPr>
              <a:defRPr lang="en-US" b="0" dirty="0" smtClean="0">
                <a:latin typeface="UniCredit (Body)"/>
              </a:defRPr>
            </a:lvl4pPr>
            <a:lvl5pPr>
              <a:defRPr lang="de-DE" b="0" dirty="0">
                <a:latin typeface="UniCredit (Body)"/>
              </a:defRPr>
            </a:lvl5pPr>
          </a:lstStyle>
          <a:p>
            <a:pPr marL="180000" marR="0" lvl="0" indent="-180000" algn="l" defTabSz="34287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1061C"/>
              </a:buClr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Credit"/>
                <a:ea typeface="+mn-ea"/>
                <a:cs typeface="UniCredit" panose="020B0604020202020204" pitchFamily="34" charset="0"/>
              </a:rPr>
              <a:t>&lt;Section title&gt;</a:t>
            </a:r>
          </a:p>
        </p:txBody>
      </p:sp>
    </p:spTree>
    <p:extLst>
      <p:ext uri="{BB962C8B-B14F-4D97-AF65-F5344CB8AC3E}">
        <p14:creationId xmlns:p14="http://schemas.microsoft.com/office/powerpoint/2010/main" val="10512147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">
            <a:extLst>
              <a:ext uri="{FF2B5EF4-FFF2-40B4-BE49-F238E27FC236}">
                <a16:creationId xmlns:a16="http://schemas.microsoft.com/office/drawing/2014/main" id="{F4976F14-2794-4454-990C-B737DCEA0A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371975"/>
          </a:xfrm>
          <a:prstGeom prst="rect">
            <a:avLst/>
          </a:prstGeom>
        </p:spPr>
      </p:pic>
      <p:sp>
        <p:nvSpPr>
          <p:cNvPr id="6" name="LegalEntity">
            <a:extLst>
              <a:ext uri="{FF2B5EF4-FFF2-40B4-BE49-F238E27FC236}">
                <a16:creationId xmlns:a16="http://schemas.microsoft.com/office/drawing/2014/main" id="{F0A3D139-2259-48EB-A208-E4B2E287E1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4856400"/>
            <a:ext cx="2520000" cy="111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800" baseline="0">
                <a:solidFill>
                  <a:srgbClr val="666666"/>
                </a:solidFill>
              </a:defRPr>
            </a:lvl1pPr>
            <a:lvl2pPr marL="179996" indent="0">
              <a:buFontTx/>
              <a:buNone/>
              <a:defRPr sz="800" baseline="0">
                <a:solidFill>
                  <a:srgbClr val="666666"/>
                </a:solidFill>
              </a:defRPr>
            </a:lvl2pPr>
            <a:lvl3pPr marL="359991" indent="0">
              <a:buFontTx/>
              <a:buNone/>
              <a:defRPr sz="800" baseline="0">
                <a:solidFill>
                  <a:srgbClr val="666666"/>
                </a:solidFill>
              </a:defRPr>
            </a:lvl3pPr>
            <a:lvl4pPr marL="539987" indent="0">
              <a:buFontTx/>
              <a:buNone/>
              <a:defRPr sz="800" baseline="0">
                <a:solidFill>
                  <a:srgbClr val="666666"/>
                </a:solidFill>
              </a:defRPr>
            </a:lvl4pPr>
            <a:lvl5pPr marL="719982" indent="0">
              <a:buFontTx/>
              <a:buNone/>
              <a:defRPr sz="800" baseline="0">
                <a:solidFill>
                  <a:srgbClr val="666666"/>
                </a:solidFill>
              </a:defRPr>
            </a:lvl5pPr>
          </a:lstStyle>
          <a:p>
            <a:pPr lvl="0"/>
            <a:r>
              <a:rPr lang="en-US"/>
              <a:t>[Insert legal entity - classification level]</a:t>
            </a:r>
            <a:endParaRPr lang="de-DE"/>
          </a:p>
        </p:txBody>
      </p:sp>
      <p:sp>
        <p:nvSpPr>
          <p:cNvPr id="3" name="SlideNumber">
            <a:extLst>
              <a:ext uri="{FF2B5EF4-FFF2-40B4-BE49-F238E27FC236}">
                <a16:creationId xmlns:a16="http://schemas.microsoft.com/office/drawing/2014/main" id="{10D8EB95-9B1F-4128-99C1-2C2EDED001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52000" y="4860000"/>
            <a:ext cx="180000" cy="126000"/>
          </a:xfrm>
          <a:prstGeom prst="rect">
            <a:avLst/>
          </a:prstGeom>
        </p:spPr>
        <p:txBody>
          <a:bodyPr/>
          <a:lstStyle/>
          <a:p>
            <a:fld id="{B22CF112-F857-4DC5-9E7A-1BC5DC30C86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Quote">
            <a:extLst>
              <a:ext uri="{FF2B5EF4-FFF2-40B4-BE49-F238E27FC236}">
                <a16:creationId xmlns:a16="http://schemas.microsoft.com/office/drawing/2014/main" id="{B8F8E7FD-FF8F-429B-B899-075A9935E8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22000" y="1033200"/>
            <a:ext cx="7182000" cy="2368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kumimoji="0" lang="de-DE" sz="3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</a:defRPr>
            </a:lvl1pPr>
          </a:lstStyle>
          <a:p>
            <a:pPr marL="179996" marR="0" lvl="0" indent="-179996" algn="l" defTabSz="914378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Credit"/>
                <a:ea typeface="+mn-ea"/>
                <a:cs typeface="UniCredit" panose="020B0604020202020204" pitchFamily="34" charset="0"/>
              </a:rPr>
              <a:t>&lt;Quote&gt;</a:t>
            </a:r>
          </a:p>
          <a:p>
            <a:pPr marL="179996" marR="0" lvl="0" indent="-179996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Credit"/>
                <a:ea typeface="+mn-ea"/>
                <a:cs typeface="UniCredit" panose="020B0604020202020204" pitchFamily="34" charset="0"/>
              </a:rPr>
              <a:t>&lt;Name&gt;</a:t>
            </a:r>
          </a:p>
          <a:p>
            <a:pPr marL="179996" marR="0" lvl="0" indent="-179996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Credit"/>
                <a:ea typeface="+mn-ea"/>
                <a:cs typeface="UniCredit" panose="020B0604020202020204" pitchFamily="34" charset="0"/>
              </a:rPr>
              <a:t>&lt;Job Title&gt;</a:t>
            </a:r>
          </a:p>
        </p:txBody>
      </p:sp>
    </p:spTree>
    <p:extLst>
      <p:ext uri="{BB962C8B-B14F-4D97-AF65-F5344CB8AC3E}">
        <p14:creationId xmlns:p14="http://schemas.microsoft.com/office/powerpoint/2010/main" val="193162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galEntity">
            <a:extLst>
              <a:ext uri="{FF2B5EF4-FFF2-40B4-BE49-F238E27FC236}">
                <a16:creationId xmlns:a16="http://schemas.microsoft.com/office/drawing/2014/main" id="{CF7C0B54-CA3B-40E4-821F-5194AF2EF1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4856400"/>
            <a:ext cx="2520000" cy="111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800" baseline="0">
                <a:solidFill>
                  <a:srgbClr val="666666"/>
                </a:solidFill>
              </a:defRPr>
            </a:lvl1pPr>
            <a:lvl2pPr marL="179996" indent="0">
              <a:buFontTx/>
              <a:buNone/>
              <a:defRPr sz="800" baseline="0">
                <a:solidFill>
                  <a:srgbClr val="666666"/>
                </a:solidFill>
              </a:defRPr>
            </a:lvl2pPr>
            <a:lvl3pPr marL="359991" indent="0">
              <a:buFontTx/>
              <a:buNone/>
              <a:defRPr sz="800" baseline="0">
                <a:solidFill>
                  <a:srgbClr val="666666"/>
                </a:solidFill>
              </a:defRPr>
            </a:lvl3pPr>
            <a:lvl4pPr marL="539987" indent="0">
              <a:buFontTx/>
              <a:buNone/>
              <a:defRPr sz="800" baseline="0">
                <a:solidFill>
                  <a:srgbClr val="666666"/>
                </a:solidFill>
              </a:defRPr>
            </a:lvl4pPr>
            <a:lvl5pPr marL="719982" indent="0">
              <a:buFontTx/>
              <a:buNone/>
              <a:defRPr sz="800" baseline="0">
                <a:solidFill>
                  <a:srgbClr val="666666"/>
                </a:solidFill>
              </a:defRPr>
            </a:lvl5pPr>
          </a:lstStyle>
          <a:p>
            <a:pPr lvl="0"/>
            <a:r>
              <a:rPr lang="en-US"/>
              <a:t>[Insert legal entity - classification level]</a:t>
            </a:r>
            <a:endParaRPr lang="de-DE"/>
          </a:p>
        </p:txBody>
      </p:sp>
      <p:sp>
        <p:nvSpPr>
          <p:cNvPr id="3" name="SlideNumber">
            <a:extLst>
              <a:ext uri="{FF2B5EF4-FFF2-40B4-BE49-F238E27FC236}">
                <a16:creationId xmlns:a16="http://schemas.microsoft.com/office/drawing/2014/main" id="{78C13DC6-F346-4B23-8734-B84B5F9665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52000" y="4860000"/>
            <a:ext cx="180000" cy="126000"/>
          </a:xfrm>
          <a:prstGeom prst="rect">
            <a:avLst/>
          </a:prstGeom>
        </p:spPr>
        <p:txBody>
          <a:bodyPr/>
          <a:lstStyle/>
          <a:p>
            <a:fld id="{B22CF112-F857-4DC5-9E7A-1BC5DC30C86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SourceNotes">
            <a:extLst>
              <a:ext uri="{FF2B5EF4-FFF2-40B4-BE49-F238E27FC236}">
                <a16:creationId xmlns:a16="http://schemas.microsoft.com/office/drawing/2014/main" id="{A604C837-00F8-4240-9C59-EC39A537F7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001" y="4370400"/>
            <a:ext cx="7149600" cy="33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>
              <a:buNone/>
              <a:defRPr kumimoji="0" lang="en-US" sz="800" b="0" i="0" u="none" strike="noStrike" cap="none" spc="0" normalizeH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UniCredit (Body)"/>
              </a:defRPr>
            </a:lvl1pPr>
            <a:lvl2pPr>
              <a:defRPr lang="en-US" sz="800" b="0" dirty="0" smtClean="0">
                <a:latin typeface="UniCredit (Body)"/>
              </a:defRPr>
            </a:lvl2pPr>
            <a:lvl3pPr>
              <a:defRPr lang="en-US" sz="800" b="0" dirty="0" smtClean="0">
                <a:latin typeface="UniCredit (Body)"/>
              </a:defRPr>
            </a:lvl3pPr>
            <a:lvl4pPr>
              <a:defRPr lang="en-US" sz="800" b="0" dirty="0" smtClean="0">
                <a:latin typeface="UniCredit (Body)"/>
              </a:defRPr>
            </a:lvl4pPr>
            <a:lvl5pPr>
              <a:defRPr lang="de-DE" sz="800" b="0" dirty="0">
                <a:latin typeface="UniCredit (Body)"/>
              </a:defRPr>
            </a:lvl5pPr>
          </a:lstStyle>
          <a:p>
            <a:pPr marL="179996" marR="0" lvl="0" indent="-179996" algn="l" defTabSz="3428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UniCredit (Body)"/>
                <a:ea typeface="+mn-ea"/>
                <a:cs typeface="UniCredit" panose="020B0604020202020204" pitchFamily="34" charset="0"/>
              </a:rPr>
              <a:t>Source:	XYZ</a:t>
            </a:r>
          </a:p>
          <a:p>
            <a:pPr marL="179996" marR="0" lvl="0" indent="-179996" algn="l" defTabSz="3428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UniCredit (Body)"/>
                <a:ea typeface="+mn-ea"/>
                <a:cs typeface="UniCredit" panose="020B0604020202020204" pitchFamily="34" charset="0"/>
              </a:rPr>
              <a:t>Notes:	(1) XYZ</a:t>
            </a:r>
          </a:p>
        </p:txBody>
      </p:sp>
      <p:sp>
        <p:nvSpPr>
          <p:cNvPr id="5" name="PageTitle">
            <a:extLst>
              <a:ext uri="{FF2B5EF4-FFF2-40B4-BE49-F238E27FC236}">
                <a16:creationId xmlns:a16="http://schemas.microsoft.com/office/drawing/2014/main" id="{1F41B251-4C1F-4C44-A64B-0496746662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52000" y="378001"/>
            <a:ext cx="8640000" cy="282129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>
              <a:defRPr kumimoji="0" lang="de-DE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defRPr>
            </a:lvl1pPr>
          </a:lstStyle>
          <a:p>
            <a:pPr marL="0" marR="0" lvl="0" indent="0" defTabSz="914378" latinLnBrk="0">
              <a:lnSpc>
                <a:spcPts val="2200"/>
              </a:lnSpc>
              <a:buClrTx/>
              <a:buSzTx/>
              <a:buFontTx/>
              <a:buNone/>
              <a:tabLst/>
            </a:pPr>
            <a:r>
              <a:rPr lang="en-US"/>
              <a:t>&lt; Page title&gt;</a:t>
            </a:r>
            <a:endParaRPr lang="de-DE"/>
          </a:p>
        </p:txBody>
      </p:sp>
      <p:sp>
        <p:nvSpPr>
          <p:cNvPr id="6" name="SectionTitle">
            <a:extLst>
              <a:ext uri="{FF2B5EF4-FFF2-40B4-BE49-F238E27FC236}">
                <a16:creationId xmlns:a16="http://schemas.microsoft.com/office/drawing/2014/main" id="{DD52A70A-9382-4C6D-8D5B-5065993805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52413" y="86400"/>
            <a:ext cx="8640000" cy="2520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marL="0" indent="0">
              <a:buNone/>
              <a:def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defRPr>
            </a:lvl1pPr>
            <a:lvl2pPr>
              <a:defRPr lang="en-US" b="0" dirty="0" smtClean="0">
                <a:latin typeface="UniCredit (Body)"/>
              </a:defRPr>
            </a:lvl2pPr>
            <a:lvl3pPr>
              <a:defRPr lang="en-US" b="0" dirty="0" smtClean="0">
                <a:latin typeface="UniCredit (Body)"/>
              </a:defRPr>
            </a:lvl3pPr>
            <a:lvl4pPr>
              <a:defRPr lang="en-US" b="0" dirty="0" smtClean="0">
                <a:latin typeface="UniCredit (Body)"/>
              </a:defRPr>
            </a:lvl4pPr>
            <a:lvl5pPr>
              <a:defRPr lang="de-DE" b="0" dirty="0">
                <a:latin typeface="UniCredit (Body)"/>
              </a:defRPr>
            </a:lvl5pPr>
          </a:lstStyle>
          <a:p>
            <a:pPr marL="179996" marR="0" lvl="0" indent="-179996" algn="l" defTabSz="342866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1061C"/>
              </a:buClr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Credit"/>
                <a:ea typeface="+mn-ea"/>
                <a:cs typeface="UniCredit" panose="020B0604020202020204" pitchFamily="34" charset="0"/>
              </a:rPr>
              <a:t>&lt;Section title&gt;</a:t>
            </a:r>
          </a:p>
        </p:txBody>
      </p:sp>
    </p:spTree>
    <p:extLst>
      <p:ext uri="{BB962C8B-B14F-4D97-AF65-F5344CB8AC3E}">
        <p14:creationId xmlns:p14="http://schemas.microsoft.com/office/powerpoint/2010/main" val="573675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egalEntity">
            <a:extLst>
              <a:ext uri="{FF2B5EF4-FFF2-40B4-BE49-F238E27FC236}">
                <a16:creationId xmlns:a16="http://schemas.microsoft.com/office/drawing/2014/main" id="{72538580-2EAA-4067-B0FE-36B2F4E165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4000" y="4856400"/>
            <a:ext cx="2520000" cy="111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800" baseline="0">
                <a:solidFill>
                  <a:srgbClr val="666666"/>
                </a:solidFill>
              </a:defRPr>
            </a:lvl1pPr>
            <a:lvl2pPr marL="179996" indent="0">
              <a:buFontTx/>
              <a:buNone/>
              <a:defRPr sz="800" baseline="0">
                <a:solidFill>
                  <a:srgbClr val="666666"/>
                </a:solidFill>
              </a:defRPr>
            </a:lvl2pPr>
            <a:lvl3pPr marL="359991" indent="0">
              <a:buFontTx/>
              <a:buNone/>
              <a:defRPr sz="800" baseline="0">
                <a:solidFill>
                  <a:srgbClr val="666666"/>
                </a:solidFill>
              </a:defRPr>
            </a:lvl3pPr>
            <a:lvl4pPr marL="539987" indent="0">
              <a:buFontTx/>
              <a:buNone/>
              <a:defRPr sz="800" baseline="0">
                <a:solidFill>
                  <a:srgbClr val="666666"/>
                </a:solidFill>
              </a:defRPr>
            </a:lvl4pPr>
            <a:lvl5pPr marL="719982" indent="0">
              <a:buFontTx/>
              <a:buNone/>
              <a:defRPr sz="800" baseline="0">
                <a:solidFill>
                  <a:srgbClr val="666666"/>
                </a:solidFill>
              </a:defRPr>
            </a:lvl5pPr>
          </a:lstStyle>
          <a:p>
            <a:pPr lvl="0"/>
            <a:r>
              <a:rPr lang="en-US"/>
              <a:t>[Insert legal entity - classification level]</a:t>
            </a:r>
            <a:endParaRPr lang="de-DE"/>
          </a:p>
        </p:txBody>
      </p:sp>
      <p:sp>
        <p:nvSpPr>
          <p:cNvPr id="3" name="SlideNumber">
            <a:extLst>
              <a:ext uri="{FF2B5EF4-FFF2-40B4-BE49-F238E27FC236}">
                <a16:creationId xmlns:a16="http://schemas.microsoft.com/office/drawing/2014/main" id="{A8886C9E-B2FA-44E9-942F-D4822449D4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52000" y="4860000"/>
            <a:ext cx="180000" cy="126000"/>
          </a:xfrm>
          <a:prstGeom prst="rect">
            <a:avLst/>
          </a:prstGeom>
        </p:spPr>
        <p:txBody>
          <a:bodyPr/>
          <a:lstStyle/>
          <a:p>
            <a:fld id="{B22CF112-F857-4DC5-9E7A-1BC5DC30C86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SourceNotes">
            <a:extLst>
              <a:ext uri="{FF2B5EF4-FFF2-40B4-BE49-F238E27FC236}">
                <a16:creationId xmlns:a16="http://schemas.microsoft.com/office/drawing/2014/main" id="{C8942789-02AB-4602-9471-37C288777A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001" y="4370400"/>
            <a:ext cx="7149600" cy="33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>
              <a:buNone/>
              <a:defRPr kumimoji="0" lang="en-US" sz="800" b="0" i="0" u="none" strike="noStrike" cap="none" spc="0" normalizeH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UniCredit (Body)"/>
              </a:defRPr>
            </a:lvl1pPr>
            <a:lvl2pPr>
              <a:defRPr lang="en-US" sz="800" b="0" dirty="0" smtClean="0">
                <a:latin typeface="UniCredit (Body)"/>
              </a:defRPr>
            </a:lvl2pPr>
            <a:lvl3pPr>
              <a:defRPr lang="en-US" sz="800" b="0" dirty="0" smtClean="0">
                <a:latin typeface="UniCredit (Body)"/>
              </a:defRPr>
            </a:lvl3pPr>
            <a:lvl4pPr>
              <a:defRPr lang="en-US" sz="800" b="0" dirty="0" smtClean="0">
                <a:latin typeface="UniCredit (Body)"/>
              </a:defRPr>
            </a:lvl4pPr>
            <a:lvl5pPr>
              <a:defRPr lang="de-DE" sz="800" b="0" dirty="0">
                <a:latin typeface="UniCredit (Body)"/>
              </a:defRPr>
            </a:lvl5pPr>
          </a:lstStyle>
          <a:p>
            <a:pPr marL="179996" marR="0" lvl="0" indent="-179996" algn="l" defTabSz="3428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UniCredit (Body)"/>
                <a:ea typeface="+mn-ea"/>
                <a:cs typeface="UniCredit" panose="020B0604020202020204" pitchFamily="34" charset="0"/>
              </a:rPr>
              <a:t>Source:	XYZ</a:t>
            </a:r>
          </a:p>
          <a:p>
            <a:pPr marL="179996" marR="0" lvl="0" indent="-179996" algn="l" defTabSz="3428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UniCredit (Body)"/>
                <a:ea typeface="+mn-ea"/>
                <a:cs typeface="UniCredit" panose="020B0604020202020204" pitchFamily="34" charset="0"/>
              </a:rPr>
              <a:t>Notes:	(1) XYZ</a:t>
            </a:r>
          </a:p>
        </p:txBody>
      </p:sp>
      <p:sp>
        <p:nvSpPr>
          <p:cNvPr id="5" name="Picture5">
            <a:extLst>
              <a:ext uri="{FF2B5EF4-FFF2-40B4-BE49-F238E27FC236}">
                <a16:creationId xmlns:a16="http://schemas.microsoft.com/office/drawing/2014/main" id="{703B42CA-4894-40C6-B4F4-6FEC940C1F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452001" y="1058401"/>
            <a:ext cx="1439863" cy="1655763"/>
          </a:xfrm>
          <a:prstGeom prst="round2DiagRect">
            <a:avLst>
              <a:gd name="adj1" fmla="val 5000"/>
              <a:gd name="adj2" fmla="val 0"/>
            </a:avLst>
          </a:prstGeom>
          <a:solidFill>
            <a:srgbClr val="E5E5E5"/>
          </a:solidFill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kumimoji="0" lang="de-DE" b="0" i="0" u="none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Credit (Body)"/>
              </a:defRPr>
            </a:lvl1pPr>
          </a:lstStyle>
          <a:p>
            <a:pPr marL="179996" lvl="0" indent="-179996">
              <a:buClr>
                <a:srgbClr val="E1061C"/>
              </a:buClr>
            </a:pPr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6" name="Picture4">
            <a:extLst>
              <a:ext uri="{FF2B5EF4-FFF2-40B4-BE49-F238E27FC236}">
                <a16:creationId xmlns:a16="http://schemas.microsoft.com/office/drawing/2014/main" id="{9A6DACAB-0CCC-400F-ABEC-3BD849E218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52001" y="1058401"/>
            <a:ext cx="1439863" cy="1655763"/>
          </a:xfrm>
          <a:prstGeom prst="round2DiagRect">
            <a:avLst>
              <a:gd name="adj1" fmla="val 5000"/>
              <a:gd name="adj2" fmla="val 0"/>
            </a:avLst>
          </a:prstGeom>
          <a:solidFill>
            <a:srgbClr val="E5E5E5"/>
          </a:solidFill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kumimoji="0" lang="de-DE" b="0" i="0" u="none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Credit (Body)"/>
              </a:defRPr>
            </a:lvl1pPr>
          </a:lstStyle>
          <a:p>
            <a:pPr marL="179996" lvl="0" indent="-179996">
              <a:buClr>
                <a:srgbClr val="E1061C"/>
              </a:buClr>
            </a:pPr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7" name="Picture3">
            <a:extLst>
              <a:ext uri="{FF2B5EF4-FFF2-40B4-BE49-F238E27FC236}">
                <a16:creationId xmlns:a16="http://schemas.microsoft.com/office/drawing/2014/main" id="{66B2B10C-6AB4-4E1D-BCA9-57EFFD4A99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52001" y="1058401"/>
            <a:ext cx="1439863" cy="1655763"/>
          </a:xfrm>
          <a:prstGeom prst="round2DiagRect">
            <a:avLst>
              <a:gd name="adj1" fmla="val 5000"/>
              <a:gd name="adj2" fmla="val 0"/>
            </a:avLst>
          </a:prstGeom>
          <a:solidFill>
            <a:srgbClr val="E5E5E5"/>
          </a:solidFill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kumimoji="0" lang="de-DE" b="0" i="0" u="none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Credit (Body)"/>
              </a:defRPr>
            </a:lvl1pPr>
          </a:lstStyle>
          <a:p>
            <a:pPr marL="179996" lvl="0" indent="-179996">
              <a:buClr>
                <a:srgbClr val="E1061C"/>
              </a:buClr>
            </a:pPr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8" name="Picture2">
            <a:extLst>
              <a:ext uri="{FF2B5EF4-FFF2-40B4-BE49-F238E27FC236}">
                <a16:creationId xmlns:a16="http://schemas.microsoft.com/office/drawing/2014/main" id="{2C087547-BC5E-4072-912F-F59ECB5D89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52001" y="1058401"/>
            <a:ext cx="1439863" cy="1655763"/>
          </a:xfrm>
          <a:prstGeom prst="round2DiagRect">
            <a:avLst>
              <a:gd name="adj1" fmla="val 5000"/>
              <a:gd name="adj2" fmla="val 0"/>
            </a:avLst>
          </a:prstGeom>
          <a:solidFill>
            <a:srgbClr val="E5E5E5"/>
          </a:solidFill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kumimoji="0" lang="de-DE" b="0" i="0" u="none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Credit (Body)"/>
              </a:defRPr>
            </a:lvl1pPr>
          </a:lstStyle>
          <a:p>
            <a:pPr marL="179996" lvl="0" indent="-179996">
              <a:buClr>
                <a:srgbClr val="E1061C"/>
              </a:buClr>
            </a:pPr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9" name="Picture1">
            <a:extLst>
              <a:ext uri="{FF2B5EF4-FFF2-40B4-BE49-F238E27FC236}">
                <a16:creationId xmlns:a16="http://schemas.microsoft.com/office/drawing/2014/main" id="{038A71BD-05AB-426C-B02A-66C3842AD5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2001" y="1058401"/>
            <a:ext cx="1439863" cy="1655763"/>
          </a:xfrm>
          <a:prstGeom prst="round2DiagRect">
            <a:avLst>
              <a:gd name="adj1" fmla="val 5000"/>
              <a:gd name="adj2" fmla="val 0"/>
            </a:avLst>
          </a:prstGeom>
          <a:solidFill>
            <a:srgbClr val="E5E5E5"/>
          </a:solidFill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kumimoji="0" lang="de-DE" b="0" i="0" u="none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Credit (Body)"/>
              </a:defRPr>
            </a:lvl1pPr>
          </a:lstStyle>
          <a:p>
            <a:pPr marL="179996" lvl="0" indent="-179996">
              <a:buClr>
                <a:srgbClr val="E1061C"/>
              </a:buClr>
            </a:pPr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10" name="PageTitle">
            <a:extLst>
              <a:ext uri="{FF2B5EF4-FFF2-40B4-BE49-F238E27FC236}">
                <a16:creationId xmlns:a16="http://schemas.microsoft.com/office/drawing/2014/main" id="{4552E14E-24C7-482D-9086-D56FD440CA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52000" y="378001"/>
            <a:ext cx="8640000" cy="282129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>
              <a:defRPr kumimoji="0" lang="de-DE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defRPr>
            </a:lvl1pPr>
          </a:lstStyle>
          <a:p>
            <a:pPr marL="0" marR="0" lvl="0" indent="0" defTabSz="914378" latinLnBrk="0">
              <a:lnSpc>
                <a:spcPts val="2200"/>
              </a:lnSpc>
              <a:buClrTx/>
              <a:buSzTx/>
              <a:buFontTx/>
              <a:buNone/>
              <a:tabLst/>
            </a:pPr>
            <a:r>
              <a:rPr lang="en-US"/>
              <a:t>&lt; Page title&gt;</a:t>
            </a:r>
            <a:endParaRPr lang="de-DE"/>
          </a:p>
        </p:txBody>
      </p:sp>
      <p:sp>
        <p:nvSpPr>
          <p:cNvPr id="11" name="SectionTitle">
            <a:extLst>
              <a:ext uri="{FF2B5EF4-FFF2-40B4-BE49-F238E27FC236}">
                <a16:creationId xmlns:a16="http://schemas.microsoft.com/office/drawing/2014/main" id="{D821F14B-ECD1-4AFA-8EF0-38F583202F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52413" y="86400"/>
            <a:ext cx="8640000" cy="2520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marL="0" indent="0">
              <a:buNone/>
              <a:def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defRPr>
            </a:lvl1pPr>
            <a:lvl2pPr>
              <a:defRPr lang="en-US" b="0" dirty="0" smtClean="0">
                <a:latin typeface="UniCredit (Body)"/>
              </a:defRPr>
            </a:lvl2pPr>
            <a:lvl3pPr>
              <a:defRPr lang="en-US" b="0" dirty="0" smtClean="0">
                <a:latin typeface="UniCredit (Body)"/>
              </a:defRPr>
            </a:lvl3pPr>
            <a:lvl4pPr>
              <a:defRPr lang="en-US" b="0" dirty="0" smtClean="0">
                <a:latin typeface="UniCredit (Body)"/>
              </a:defRPr>
            </a:lvl4pPr>
            <a:lvl5pPr>
              <a:defRPr lang="de-DE" b="0" dirty="0">
                <a:latin typeface="UniCredit (Body)"/>
              </a:defRPr>
            </a:lvl5pPr>
          </a:lstStyle>
          <a:p>
            <a:pPr marL="179996" marR="0" lvl="0" indent="-179996" algn="l" defTabSz="342866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1061C"/>
              </a:buClr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Credit"/>
                <a:ea typeface="+mn-ea"/>
                <a:cs typeface="UniCredit" panose="020B0604020202020204" pitchFamily="34" charset="0"/>
              </a:rPr>
              <a:t>&lt;Section title&gt;</a:t>
            </a:r>
          </a:p>
        </p:txBody>
      </p:sp>
    </p:spTree>
    <p:extLst>
      <p:ext uri="{BB962C8B-B14F-4D97-AF65-F5344CB8AC3E}">
        <p14:creationId xmlns:p14="http://schemas.microsoft.com/office/powerpoint/2010/main" val="25648223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galEntity">
            <a:extLst>
              <a:ext uri="{FF2B5EF4-FFF2-40B4-BE49-F238E27FC236}">
                <a16:creationId xmlns:a16="http://schemas.microsoft.com/office/drawing/2014/main" id="{6CC7588A-D73C-464D-A0B7-B81C4475E7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4856400"/>
            <a:ext cx="2520000" cy="111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800" baseline="0">
                <a:solidFill>
                  <a:srgbClr val="666666"/>
                </a:solidFill>
              </a:defRPr>
            </a:lvl1pPr>
            <a:lvl2pPr marL="179996" indent="0">
              <a:buFontTx/>
              <a:buNone/>
              <a:defRPr sz="800" baseline="0">
                <a:solidFill>
                  <a:srgbClr val="666666"/>
                </a:solidFill>
              </a:defRPr>
            </a:lvl2pPr>
            <a:lvl3pPr marL="359991" indent="0">
              <a:buFontTx/>
              <a:buNone/>
              <a:defRPr sz="800" baseline="0">
                <a:solidFill>
                  <a:srgbClr val="666666"/>
                </a:solidFill>
              </a:defRPr>
            </a:lvl3pPr>
            <a:lvl4pPr marL="539987" indent="0">
              <a:buFontTx/>
              <a:buNone/>
              <a:defRPr sz="800" baseline="0">
                <a:solidFill>
                  <a:srgbClr val="666666"/>
                </a:solidFill>
              </a:defRPr>
            </a:lvl4pPr>
            <a:lvl5pPr marL="719982" indent="0">
              <a:buFontTx/>
              <a:buNone/>
              <a:defRPr sz="800" baseline="0">
                <a:solidFill>
                  <a:srgbClr val="666666"/>
                </a:solidFill>
              </a:defRPr>
            </a:lvl5pPr>
          </a:lstStyle>
          <a:p>
            <a:pPr lvl="0"/>
            <a:r>
              <a:rPr lang="en-US"/>
              <a:t>[Insert legal entity - classification level]</a:t>
            </a:r>
            <a:endParaRPr lang="de-DE"/>
          </a:p>
        </p:txBody>
      </p:sp>
      <p:sp>
        <p:nvSpPr>
          <p:cNvPr id="3" name="SlideNumber">
            <a:extLst>
              <a:ext uri="{FF2B5EF4-FFF2-40B4-BE49-F238E27FC236}">
                <a16:creationId xmlns:a16="http://schemas.microsoft.com/office/drawing/2014/main" id="{D07E1089-FDF9-4457-BC89-17EF91C42B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52000" y="4860000"/>
            <a:ext cx="180000" cy="126000"/>
          </a:xfrm>
          <a:prstGeom prst="rect">
            <a:avLst/>
          </a:prstGeom>
        </p:spPr>
        <p:txBody>
          <a:bodyPr/>
          <a:lstStyle/>
          <a:p>
            <a:fld id="{B22CF112-F857-4DC5-9E7A-1BC5DC30C86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59BED0D-52CC-4F35-98FF-9CAB2FABDD1A}"/>
              </a:ext>
            </a:extLst>
          </p:cNvPr>
          <p:cNvSpPr txBox="1"/>
          <p:nvPr userDrawn="1"/>
        </p:nvSpPr>
        <p:spPr>
          <a:xfrm>
            <a:off x="3897324" y="4963750"/>
            <a:ext cx="1345240" cy="180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marL="0" marR="0" lvl="0" indent="0" algn="ctr" defTabSz="4571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UniCredit" panose="02000506040000020004" pitchFamily="2" charset="0"/>
                <a:ea typeface="+mn-ea"/>
                <a:cs typeface="Arial" panose="020B0604020202020204" pitchFamily="34" charset="0"/>
              </a:rPr>
              <a:t>UniCredit -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1093155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Number" hidden="1">
            <a:extLst>
              <a:ext uri="{FF2B5EF4-FFF2-40B4-BE49-F238E27FC236}">
                <a16:creationId xmlns:a16="http://schemas.microsoft.com/office/drawing/2014/main" id="{2081D21A-B1A2-4316-9325-0F9DC00F46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 baseline="0">
                <a:noFill/>
              </a:defRPr>
            </a:lvl1pPr>
          </a:lstStyle>
          <a:p>
            <a:fld id="{A16BCC70-F889-4DE4-937F-6D2CDDA6874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RedGradient">
            <a:extLst>
              <a:ext uri="{FF2B5EF4-FFF2-40B4-BE49-F238E27FC236}">
                <a16:creationId xmlns:a16="http://schemas.microsoft.com/office/drawing/2014/main" id="{0DE1E5BA-5C7A-407F-9E77-26DB6D61DF68}"/>
              </a:ext>
            </a:extLst>
          </p:cNvPr>
          <p:cNvSpPr/>
          <p:nvPr userDrawn="1"/>
        </p:nvSpPr>
        <p:spPr bwMode="gray">
          <a:xfrm rot="5400000" flipH="1" flipV="1">
            <a:off x="4455630" y="-1133326"/>
            <a:ext cx="232738" cy="9144002"/>
          </a:xfrm>
          <a:prstGeom prst="rect">
            <a:avLst/>
          </a:prstGeom>
          <a:gradFill flip="none" rotWithShape="1">
            <a:gsLst>
              <a:gs pos="11000">
                <a:srgbClr val="E61903"/>
              </a:gs>
              <a:gs pos="100000">
                <a:srgbClr val="4D0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 noProof="1">
              <a:noFill/>
              <a:latin typeface="UniCredit" panose="02000506040000020004" pitchFamily="2" charset="0"/>
              <a:cs typeface="UniCredit" panose="020B0604020202020204" pitchFamily="34" charset="0"/>
            </a:endParaRPr>
          </a:p>
        </p:txBody>
      </p:sp>
      <p:sp>
        <p:nvSpPr>
          <p:cNvPr id="5" name="Picture">
            <a:extLst>
              <a:ext uri="{FF2B5EF4-FFF2-40B4-BE49-F238E27FC236}">
                <a16:creationId xmlns:a16="http://schemas.microsoft.com/office/drawing/2014/main" id="{6D1D5E07-11EE-407D-B60F-ABB2D1BB24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322800"/>
          </a:xfrm>
          <a:prstGeom prst="rect">
            <a:avLst/>
          </a:prstGeom>
          <a:pattFill prst="ltUpDiag">
            <a:fgClr>
              <a:srgbClr val="D73928"/>
            </a:fgClr>
            <a:bgClr>
              <a:schemeClr val="bg1"/>
            </a:bgClr>
          </a:pattFill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noProof="1"/>
              <a:t>Bild durch Klicken auf Symbol hinzufügen</a:t>
            </a:r>
            <a:endParaRPr lang="en-GB" noProof="1"/>
          </a:p>
        </p:txBody>
      </p:sp>
      <p:sp>
        <p:nvSpPr>
          <p:cNvPr id="6" name="LegalEntity">
            <a:extLst>
              <a:ext uri="{FF2B5EF4-FFF2-40B4-BE49-F238E27FC236}">
                <a16:creationId xmlns:a16="http://schemas.microsoft.com/office/drawing/2014/main" id="{0F82E836-8242-4B4F-AB33-8BDBA2DC94D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52000" y="4748400"/>
            <a:ext cx="2880000" cy="20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buFontTx/>
              <a:buNone/>
              <a:defRPr sz="800" baseline="0">
                <a:solidFill>
                  <a:schemeClr val="tx1"/>
                </a:solidFill>
              </a:defRPr>
            </a:lvl1pPr>
            <a:lvl2pPr marL="356364" indent="0" algn="r">
              <a:buFontTx/>
              <a:buNone/>
              <a:defRPr sz="900"/>
            </a:lvl2pPr>
            <a:lvl3pPr algn="r">
              <a:buFontTx/>
              <a:buNone/>
              <a:defRPr sz="900"/>
            </a:lvl3pPr>
            <a:lvl4pPr marL="1069092" indent="0" algn="r">
              <a:buFontTx/>
              <a:buNone/>
              <a:defRPr sz="900"/>
            </a:lvl4pPr>
            <a:lvl5pPr marL="1501051" indent="0" algn="r">
              <a:buFontTx/>
              <a:buNone/>
              <a:defRPr sz="900"/>
            </a:lvl5pPr>
          </a:lstStyle>
          <a:p>
            <a:pPr lvl="0"/>
            <a:r>
              <a:rPr lang="en-GB" noProof="0"/>
              <a:t>[Insert legal entity - classification level]</a:t>
            </a:r>
          </a:p>
        </p:txBody>
      </p:sp>
      <p:sp>
        <p:nvSpPr>
          <p:cNvPr id="7" name="CityDate">
            <a:extLst>
              <a:ext uri="{FF2B5EF4-FFF2-40B4-BE49-F238E27FC236}">
                <a16:creationId xmlns:a16="http://schemas.microsoft.com/office/drawing/2014/main" id="{87F7C5D7-142A-495D-A21F-6D8F374A50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52000" y="4528800"/>
            <a:ext cx="5040000" cy="2088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fontAlgn="auto">
              <a:spcBef>
                <a:spcPts val="0"/>
              </a:spcBef>
              <a:spcAft>
                <a:spcPts val="0"/>
              </a:spcAft>
              <a:buNone/>
              <a:defRPr sz="14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noProof="0"/>
              <a:t>Insert city and date</a:t>
            </a:r>
          </a:p>
        </p:txBody>
      </p:sp>
      <p:sp>
        <p:nvSpPr>
          <p:cNvPr id="8" name="NameFunction">
            <a:extLst>
              <a:ext uri="{FF2B5EF4-FFF2-40B4-BE49-F238E27FC236}">
                <a16:creationId xmlns:a16="http://schemas.microsoft.com/office/drawing/2014/main" id="{194515E0-F158-4C32-885D-B2853571B2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52000" y="4298400"/>
            <a:ext cx="5040000" cy="208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400" b="1" baseline="0">
                <a:solidFill>
                  <a:schemeClr val="tx1"/>
                </a:solidFill>
                <a:latin typeface="+mn-lt"/>
              </a:defRPr>
            </a:lvl1pPr>
            <a:lvl2pPr marL="457177" indent="0">
              <a:buNone/>
              <a:defRPr sz="1200" b="1">
                <a:latin typeface="UniCredit" panose="02000506040000020004" pitchFamily="2" charset="0"/>
              </a:defRPr>
            </a:lvl2pPr>
            <a:lvl3pPr marL="914354" indent="0">
              <a:buNone/>
              <a:defRPr sz="1200" b="1">
                <a:latin typeface="UniCredit" panose="02000506040000020004" pitchFamily="2" charset="0"/>
              </a:defRPr>
            </a:lvl3pPr>
            <a:lvl4pPr marL="1371532" indent="0">
              <a:buNone/>
              <a:defRPr sz="1200" b="1">
                <a:latin typeface="UniCredit" panose="02000506040000020004" pitchFamily="2" charset="0"/>
              </a:defRPr>
            </a:lvl4pPr>
            <a:lvl5pPr marL="1828709" indent="0">
              <a:buNone/>
              <a:defRPr sz="1200" b="1">
                <a:latin typeface="UniCredit" panose="02000506040000020004" pitchFamily="2" charset="0"/>
              </a:defRPr>
            </a:lvl5pPr>
          </a:lstStyle>
          <a:p>
            <a:pPr>
              <a:defRPr/>
            </a:pPr>
            <a:r>
              <a:rPr lang="en-GB" noProof="0"/>
              <a:t>Insert name and function</a:t>
            </a:r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7D46EC6A-ECA7-44CA-AC6D-B1FDEDDD8E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2000" y="3650400"/>
            <a:ext cx="8640000" cy="576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700" baseline="0"/>
            </a:lvl1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BCE9C7D-64EF-4244-A0AC-085E46C132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2652344"/>
            <a:ext cx="8640000" cy="465256"/>
          </a:xfrm>
        </p:spPr>
        <p:txBody>
          <a:bodyPr vert="horz" lIns="0" tIns="0" rIns="0" bIns="0" rtlCol="0" anchor="b">
            <a:spAutoFit/>
          </a:bodyPr>
          <a:lstStyle>
            <a:lvl1pPr>
              <a:defRPr lang="de-DE" sz="4050">
                <a:solidFill>
                  <a:schemeClr val="bg1"/>
                </a:solidFill>
              </a:defRPr>
            </a:lvl1pPr>
          </a:lstStyle>
          <a:p>
            <a:pPr lvl="0">
              <a:lnSpc>
                <a:spcPts val="3600"/>
              </a:lnSpc>
            </a:pPr>
            <a:r>
              <a:rPr lang="en-US"/>
              <a:t>Insert title</a:t>
            </a:r>
            <a:endParaRPr lang="de-DE"/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ED28A0B8-B425-4332-92A8-05B3CFDF5B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376" y="4418088"/>
            <a:ext cx="4166624" cy="54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986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8590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egalEntity">
            <a:extLst>
              <a:ext uri="{FF2B5EF4-FFF2-40B4-BE49-F238E27FC236}">
                <a16:creationId xmlns:a16="http://schemas.microsoft.com/office/drawing/2014/main" id="{4499A25F-E1D1-4388-8C1F-C657E8DCEB1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4000" y="4856400"/>
            <a:ext cx="2520000" cy="111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800" baseline="0">
                <a:solidFill>
                  <a:srgbClr val="666666"/>
                </a:solidFill>
              </a:defRPr>
            </a:lvl1pPr>
            <a:lvl2pPr marL="180000" indent="0">
              <a:buFontTx/>
              <a:buNone/>
              <a:defRPr sz="800" baseline="0">
                <a:solidFill>
                  <a:srgbClr val="666666"/>
                </a:solidFill>
              </a:defRPr>
            </a:lvl2pPr>
            <a:lvl3pPr marL="360000" indent="0">
              <a:buFontTx/>
              <a:buNone/>
              <a:defRPr sz="800" baseline="0">
                <a:solidFill>
                  <a:srgbClr val="666666"/>
                </a:solidFill>
              </a:defRPr>
            </a:lvl3pPr>
            <a:lvl4pPr marL="540000" indent="0">
              <a:buFontTx/>
              <a:buNone/>
              <a:defRPr sz="800" baseline="0">
                <a:solidFill>
                  <a:srgbClr val="666666"/>
                </a:solidFill>
              </a:defRPr>
            </a:lvl4pPr>
            <a:lvl5pPr marL="720000" indent="0">
              <a:buFontTx/>
              <a:buNone/>
              <a:defRPr sz="800" baseline="0">
                <a:solidFill>
                  <a:srgbClr val="666666"/>
                </a:solidFill>
              </a:defRPr>
            </a:lvl5pPr>
          </a:lstStyle>
          <a:p>
            <a:pPr lvl="0"/>
            <a:r>
              <a:rPr lang="en-US" dirty="0"/>
              <a:t>[Insert legal entity - classification level]</a:t>
            </a:r>
            <a:endParaRPr lang="de-DE" dirty="0"/>
          </a:p>
        </p:txBody>
      </p:sp>
      <p:sp>
        <p:nvSpPr>
          <p:cNvPr id="4" name="SlideNumber">
            <a:extLst>
              <a:ext uri="{FF2B5EF4-FFF2-40B4-BE49-F238E27FC236}">
                <a16:creationId xmlns:a16="http://schemas.microsoft.com/office/drawing/2014/main" id="{27B119F9-537E-4FB3-80CE-C0C8ED69F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6BCC70-F889-4DE4-937F-6D2CDDA6874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SourceNotes">
            <a:extLst>
              <a:ext uri="{FF2B5EF4-FFF2-40B4-BE49-F238E27FC236}">
                <a16:creationId xmlns:a16="http://schemas.microsoft.com/office/drawing/2014/main" id="{7ED1FBB9-1DAF-4FB1-8111-7497D416CD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2001" y="4370400"/>
            <a:ext cx="7149600" cy="33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>
              <a:buNone/>
              <a:defRPr kumimoji="0" lang="en-US" sz="800" b="0" i="0" u="none" strike="noStrike" cap="none" spc="0" normalizeH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UniCredit (Body)"/>
              </a:defRPr>
            </a:lvl1pPr>
            <a:lvl2pPr>
              <a:defRPr lang="en-US" sz="800" b="0" dirty="0" smtClean="0">
                <a:latin typeface="UniCredit (Body)"/>
              </a:defRPr>
            </a:lvl2pPr>
            <a:lvl3pPr>
              <a:defRPr lang="en-US" sz="800" b="0" dirty="0" smtClean="0">
                <a:latin typeface="UniCredit (Body)"/>
              </a:defRPr>
            </a:lvl3pPr>
            <a:lvl4pPr>
              <a:defRPr lang="en-US" sz="800" b="0" dirty="0" smtClean="0">
                <a:latin typeface="UniCredit (Body)"/>
              </a:defRPr>
            </a:lvl4pPr>
            <a:lvl5pPr>
              <a:defRPr lang="de-DE" sz="800" b="0" dirty="0">
                <a:latin typeface="UniCredit (Body)"/>
              </a:defRPr>
            </a:lvl5pPr>
          </a:lstStyle>
          <a:p>
            <a:pPr marL="180000" marR="0" lvl="0" indent="-180000" algn="l" defTabSz="3428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UniCredit (Body)"/>
                <a:ea typeface="+mn-ea"/>
                <a:cs typeface="UniCredit" panose="020B0604020202020204" pitchFamily="34" charset="0"/>
              </a:rPr>
              <a:t>Source:	XYZ</a:t>
            </a:r>
          </a:p>
          <a:p>
            <a:pPr marL="180000" marR="0" lvl="0" indent="-180000" algn="l" defTabSz="3428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UniCredit (Body)"/>
                <a:ea typeface="+mn-ea"/>
                <a:cs typeface="UniCredit" panose="020B0604020202020204" pitchFamily="34" charset="0"/>
              </a:rPr>
              <a:t>Notes:	(1) XYZ</a:t>
            </a:r>
          </a:p>
        </p:txBody>
      </p:sp>
      <p:sp>
        <p:nvSpPr>
          <p:cNvPr id="11" name="ContentColumn3">
            <a:extLst>
              <a:ext uri="{FF2B5EF4-FFF2-40B4-BE49-F238E27FC236}">
                <a16:creationId xmlns:a16="http://schemas.microsoft.com/office/drawing/2014/main" id="{903FF6BC-2B66-4BA6-B017-FADBD127037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28000" y="1058400"/>
            <a:ext cx="2664000" cy="3312000"/>
          </a:xfrm>
        </p:spPr>
        <p:txBody>
          <a:bodyPr/>
          <a:lstStyle/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Column2">
            <a:extLst>
              <a:ext uri="{FF2B5EF4-FFF2-40B4-BE49-F238E27FC236}">
                <a16:creationId xmlns:a16="http://schemas.microsoft.com/office/drawing/2014/main" id="{5BB70715-642A-40E5-ABED-E9B1C0724620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3240000" y="1058400"/>
            <a:ext cx="2664000" cy="3312000"/>
          </a:xfrm>
        </p:spPr>
        <p:txBody>
          <a:bodyPr/>
          <a:lstStyle/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Column1">
            <a:extLst>
              <a:ext uri="{FF2B5EF4-FFF2-40B4-BE49-F238E27FC236}">
                <a16:creationId xmlns:a16="http://schemas.microsoft.com/office/drawing/2014/main" id="{C98C6E86-8407-4927-8CF1-D0A1E3BA697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252000" y="1058400"/>
            <a:ext cx="2664000" cy="3312000"/>
          </a:xfrm>
        </p:spPr>
        <p:txBody>
          <a:bodyPr/>
          <a:lstStyle/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PageTitle">
            <a:extLst>
              <a:ext uri="{FF2B5EF4-FFF2-40B4-BE49-F238E27FC236}">
                <a16:creationId xmlns:a16="http://schemas.microsoft.com/office/drawing/2014/main" id="{0B67824A-D3E9-47BC-8D31-07915EE779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378000"/>
            <a:ext cx="8640000" cy="280800"/>
          </a:xfrm>
        </p:spPr>
        <p:txBody>
          <a:bodyPr/>
          <a:lstStyle/>
          <a:p>
            <a:r>
              <a:rPr lang="en-US" dirty="0"/>
              <a:t>&lt; Page title&gt;</a:t>
            </a:r>
            <a:endParaRPr lang="de-DE" dirty="0"/>
          </a:p>
        </p:txBody>
      </p:sp>
      <p:sp>
        <p:nvSpPr>
          <p:cNvPr id="9" name="SectionTitle">
            <a:extLst>
              <a:ext uri="{FF2B5EF4-FFF2-40B4-BE49-F238E27FC236}">
                <a16:creationId xmlns:a16="http://schemas.microsoft.com/office/drawing/2014/main" id="{38F7D372-A83B-413C-A706-81A90F8B22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52413" y="86400"/>
            <a:ext cx="8640000" cy="2520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marL="0" indent="0">
              <a:buNone/>
              <a:def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defRPr>
            </a:lvl1pPr>
            <a:lvl2pPr>
              <a:defRPr lang="en-US" b="0" dirty="0" smtClean="0">
                <a:latin typeface="UniCredit (Body)"/>
              </a:defRPr>
            </a:lvl2pPr>
            <a:lvl3pPr>
              <a:defRPr lang="en-US" b="0" dirty="0" smtClean="0">
                <a:latin typeface="UniCredit (Body)"/>
              </a:defRPr>
            </a:lvl3pPr>
            <a:lvl4pPr>
              <a:defRPr lang="en-US" b="0" dirty="0" smtClean="0">
                <a:latin typeface="UniCredit (Body)"/>
              </a:defRPr>
            </a:lvl4pPr>
            <a:lvl5pPr>
              <a:defRPr lang="de-DE" b="0" dirty="0">
                <a:latin typeface="UniCredit (Body)"/>
              </a:defRPr>
            </a:lvl5pPr>
          </a:lstStyle>
          <a:p>
            <a:pPr marL="180000" marR="0" lvl="0" indent="-180000" algn="l" defTabSz="34287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1061C"/>
              </a:buClr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Credit"/>
                <a:ea typeface="+mn-ea"/>
                <a:cs typeface="UniCredit" panose="020B0604020202020204" pitchFamily="34" charset="0"/>
              </a:rPr>
              <a:t>&lt;Section title&gt;</a:t>
            </a:r>
          </a:p>
        </p:txBody>
      </p:sp>
    </p:spTree>
    <p:extLst>
      <p:ext uri="{BB962C8B-B14F-4D97-AF65-F5344CB8AC3E}">
        <p14:creationId xmlns:p14="http://schemas.microsoft.com/office/powerpoint/2010/main" val="26191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Number">
            <a:extLst>
              <a:ext uri="{FF2B5EF4-FFF2-40B4-BE49-F238E27FC236}">
                <a16:creationId xmlns:a16="http://schemas.microsoft.com/office/drawing/2014/main" id="{BB1F8503-0591-4B3D-8CBA-41C544D7AF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gray">
          <a:xfrm>
            <a:off x="0" y="5144400"/>
            <a:ext cx="0" cy="0"/>
          </a:xfrm>
        </p:spPr>
        <p:txBody>
          <a:bodyPr/>
          <a:lstStyle>
            <a:lvl1pPr>
              <a:defRPr sz="100" baseline="0">
                <a:noFill/>
              </a:defRPr>
            </a:lvl1pPr>
          </a:lstStyle>
          <a:p>
            <a:fld id="{A16BCC70-F889-4DE4-937F-6D2CDDA6874B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4" name="Background">
            <a:extLst>
              <a:ext uri="{FF2B5EF4-FFF2-40B4-BE49-F238E27FC236}">
                <a16:creationId xmlns:a16="http://schemas.microsoft.com/office/drawing/2014/main" id="{1E00B4A3-2C65-4AD2-A9E8-B2F11D05F3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0750" cy="5143500"/>
          </a:xfrm>
          <a:prstGeom prst="rect">
            <a:avLst/>
          </a:prstGeom>
        </p:spPr>
      </p:pic>
      <p:pic>
        <p:nvPicPr>
          <p:cNvPr id="5" name="UCOne" descr="sfere 2D.png">
            <a:extLst>
              <a:ext uri="{FF2B5EF4-FFF2-40B4-BE49-F238E27FC236}">
                <a16:creationId xmlns:a16="http://schemas.microsoft.com/office/drawing/2014/main" id="{325BAE84-EC9E-4F02-954D-844F998659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200" y="4603824"/>
            <a:ext cx="359676" cy="359676"/>
          </a:xfrm>
          <a:prstGeom prst="rect">
            <a:avLst/>
          </a:prstGeom>
        </p:spPr>
      </p:pic>
      <p:sp>
        <p:nvSpPr>
          <p:cNvPr id="6" name="Comment">
            <a:extLst>
              <a:ext uri="{FF2B5EF4-FFF2-40B4-BE49-F238E27FC236}">
                <a16:creationId xmlns:a16="http://schemas.microsoft.com/office/drawing/2014/main" id="{BE79CBA5-B71E-4814-A21E-BA4DA70105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52000" y="1713600"/>
            <a:ext cx="1681200" cy="26244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432"/>
              </a:spcBef>
              <a:buNone/>
              <a:defRPr sz="1600" b="1" i="0" baseline="0">
                <a:solidFill>
                  <a:schemeClr val="bg1"/>
                </a:solidFill>
              </a:defRPr>
            </a:lvl1pPr>
            <a:lvl2pPr>
              <a:spcBef>
                <a:spcPts val="432"/>
              </a:spcBef>
              <a:defRPr sz="1400" baseline="0">
                <a:solidFill>
                  <a:schemeClr val="bg1"/>
                </a:solidFill>
              </a:defRPr>
            </a:lvl2pPr>
            <a:lvl3pPr>
              <a:spcBef>
                <a:spcPts val="432"/>
              </a:spcBef>
              <a:defRPr sz="1400" baseline="0">
                <a:solidFill>
                  <a:schemeClr val="bg1"/>
                </a:solidFill>
              </a:defRPr>
            </a:lvl3pPr>
            <a:lvl4pPr>
              <a:spcBef>
                <a:spcPts val="432"/>
              </a:spcBef>
              <a:defRPr sz="1400" baseline="0">
                <a:solidFill>
                  <a:schemeClr val="bg1"/>
                </a:solidFill>
              </a:defRPr>
            </a:lvl4pPr>
            <a:lvl5pPr>
              <a:spcBef>
                <a:spcPts val="432"/>
              </a:spcBef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&lt;Comment&gt;</a:t>
            </a:r>
          </a:p>
        </p:txBody>
      </p:sp>
      <p:sp>
        <p:nvSpPr>
          <p:cNvPr id="2" name="Agenda">
            <a:extLst>
              <a:ext uri="{FF2B5EF4-FFF2-40B4-BE49-F238E27FC236}">
                <a16:creationId xmlns:a16="http://schemas.microsoft.com/office/drawing/2014/main" id="{5C4CB505-F721-4E24-B0FE-76008EB712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52000" y="579600"/>
            <a:ext cx="1681200" cy="518400"/>
          </a:xfr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Agenda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665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Number" hidden="1">
            <a:extLst>
              <a:ext uri="{FF2B5EF4-FFF2-40B4-BE49-F238E27FC236}">
                <a16:creationId xmlns:a16="http://schemas.microsoft.com/office/drawing/2014/main" id="{B50301C4-59E3-4C75-A264-32243B4855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5144400"/>
            <a:ext cx="0" cy="0"/>
          </a:xfrm>
        </p:spPr>
        <p:txBody>
          <a:bodyPr/>
          <a:lstStyle>
            <a:lvl1pPr>
              <a:defRPr sz="100" baseline="0">
                <a:noFill/>
              </a:defRPr>
            </a:lvl1pPr>
          </a:lstStyle>
          <a:p>
            <a:fld id="{A16BCC70-F889-4DE4-937F-6D2CDDA6874B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4" name="Background">
            <a:extLst>
              <a:ext uri="{FF2B5EF4-FFF2-40B4-BE49-F238E27FC236}">
                <a16:creationId xmlns:a16="http://schemas.microsoft.com/office/drawing/2014/main" id="{25690D37-3446-43DF-84D7-F76D07B911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4000"/>
            <a:ext cx="9144000" cy="771525"/>
          </a:xfrm>
          <a:prstGeom prst="rect">
            <a:avLst/>
          </a:prstGeom>
        </p:spPr>
      </p:pic>
      <p:pic>
        <p:nvPicPr>
          <p:cNvPr id="15" name="UCOne">
            <a:extLst>
              <a:ext uri="{FF2B5EF4-FFF2-40B4-BE49-F238E27FC236}">
                <a16:creationId xmlns:a16="http://schemas.microsoft.com/office/drawing/2014/main" id="{DC885855-5D3C-4820-A24A-3124163B84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600" y="4590000"/>
            <a:ext cx="359781" cy="359781"/>
          </a:xfrm>
          <a:prstGeom prst="rect">
            <a:avLst/>
          </a:prstGeom>
        </p:spPr>
      </p:pic>
      <p:cxnSp>
        <p:nvCxnSpPr>
          <p:cNvPr id="16" name="DotLine">
            <a:extLst>
              <a:ext uri="{FF2B5EF4-FFF2-40B4-BE49-F238E27FC236}">
                <a16:creationId xmlns:a16="http://schemas.microsoft.com/office/drawing/2014/main" id="{4FBA43D1-AC4B-4622-A1A7-253B2CA49D69}"/>
              </a:ext>
            </a:extLst>
          </p:cNvPr>
          <p:cNvCxnSpPr>
            <a:cxnSpLocks/>
          </p:cNvCxnSpPr>
          <p:nvPr userDrawn="1"/>
        </p:nvCxnSpPr>
        <p:spPr>
          <a:xfrm>
            <a:off x="1235924" y="0"/>
            <a:ext cx="0" cy="5143500"/>
          </a:xfrm>
          <a:prstGeom prst="line">
            <a:avLst/>
          </a:prstGeom>
          <a:ln w="19050" cap="rnd" cmpd="sng">
            <a:solidFill>
              <a:srgbClr val="666666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">
            <a:extLst>
              <a:ext uri="{FF2B5EF4-FFF2-40B4-BE49-F238E27FC236}">
                <a16:creationId xmlns:a16="http://schemas.microsoft.com/office/drawing/2014/main" id="{3F0B9CD4-6D28-4595-9864-C8921DA17F05}"/>
              </a:ext>
            </a:extLst>
          </p:cNvPr>
          <p:cNvGrpSpPr/>
          <p:nvPr userDrawn="1"/>
        </p:nvGrpSpPr>
        <p:grpSpPr>
          <a:xfrm>
            <a:off x="503238" y="762000"/>
            <a:ext cx="1465372" cy="1465908"/>
            <a:chOff x="4373135" y="1004456"/>
            <a:chExt cx="134813" cy="134862"/>
          </a:xfrm>
        </p:grpSpPr>
        <p:sp>
          <p:nvSpPr>
            <p:cNvPr id="18" name="Circle3">
              <a:extLst>
                <a:ext uri="{FF2B5EF4-FFF2-40B4-BE49-F238E27FC236}">
                  <a16:creationId xmlns:a16="http://schemas.microsoft.com/office/drawing/2014/main" id="{7A9C2076-B8AE-4699-B7D5-C0A2711449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73135" y="1004456"/>
              <a:ext cx="134813" cy="134862"/>
            </a:xfrm>
            <a:prstGeom prst="ellipse">
              <a:avLst/>
            </a:prstGeom>
            <a:solidFill>
              <a:srgbClr val="D73928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tIns="72000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Credit (Body)"/>
                <a:ea typeface="+mn-ea"/>
                <a:cs typeface="+mn-cs"/>
              </a:endParaRPr>
            </a:p>
          </p:txBody>
        </p:sp>
        <p:sp>
          <p:nvSpPr>
            <p:cNvPr id="19" name="Circle2">
              <a:extLst>
                <a:ext uri="{FF2B5EF4-FFF2-40B4-BE49-F238E27FC236}">
                  <a16:creationId xmlns:a16="http://schemas.microsoft.com/office/drawing/2014/main" id="{D9A765F8-06D2-4F17-93E6-F723061A79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84350" y="1015694"/>
              <a:ext cx="112383" cy="112385"/>
            </a:xfrm>
            <a:prstGeom prst="ellipse">
              <a:avLst/>
            </a:prstGeom>
            <a:solidFill>
              <a:srgbClr val="EA5C4D"/>
            </a:solidFill>
            <a:ln w="25400" cap="flat" cmpd="sng" algn="ctr">
              <a:noFill/>
              <a:prstDash val="solid"/>
            </a:ln>
            <a:effectLst/>
          </p:spPr>
          <p:txBody>
            <a:bodyPr tIns="72000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Credit (Body)"/>
                <a:ea typeface="+mn-ea"/>
                <a:cs typeface="+mn-cs"/>
              </a:endParaRPr>
            </a:p>
          </p:txBody>
        </p:sp>
        <p:sp>
          <p:nvSpPr>
            <p:cNvPr id="20" name="Circle1">
              <a:extLst>
                <a:ext uri="{FF2B5EF4-FFF2-40B4-BE49-F238E27FC236}">
                  <a16:creationId xmlns:a16="http://schemas.microsoft.com/office/drawing/2014/main" id="{49C04482-45C8-4E5E-9AD3-EB3AC7B8D3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95587" y="1026933"/>
              <a:ext cx="89908" cy="89908"/>
            </a:xfrm>
            <a:prstGeom prst="ellipse">
              <a:avLst/>
            </a:prstGeom>
            <a:solidFill>
              <a:srgbClr val="E2001A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72000" rIns="0" bIns="0" rtlCol="0" anchor="ctr"/>
            <a:lstStyle/>
            <a:p>
              <a:pPr marL="0" marR="0" lvl="0" indent="0" algn="ctr" defTabSz="914377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Credit (Body)"/>
                <a:ea typeface="+mn-ea"/>
                <a:cs typeface="+mn-cs"/>
              </a:endParaRPr>
            </a:p>
          </p:txBody>
        </p:sp>
      </p:grpSp>
      <p:sp>
        <p:nvSpPr>
          <p:cNvPr id="21" name="Number">
            <a:extLst>
              <a:ext uri="{FF2B5EF4-FFF2-40B4-BE49-F238E27FC236}">
                <a16:creationId xmlns:a16="http://schemas.microsoft.com/office/drawing/2014/main" id="{D51DAD85-C15B-4CE3-8655-CA3C6FF2377B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049817" y="1302866"/>
            <a:ext cx="372215" cy="39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marR="0" indent="0" algn="ctr" defTabSz="34287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1061C"/>
              </a:buClr>
              <a:buSzTx/>
              <a:buFont typeface="UniCredit"/>
              <a:buNone/>
              <a:tabLst/>
              <a:defRPr sz="3600" b="0" kern="1200" baseline="0">
                <a:solidFill>
                  <a:schemeClr val="bg1"/>
                </a:solidFill>
                <a:latin typeface="UniCredit (Body)"/>
                <a:ea typeface="+mn-ea"/>
                <a:cs typeface="UniCredit" panose="020B0604020202020204" pitchFamily="34" charset="0"/>
              </a:defRPr>
            </a:lvl1pPr>
            <a:lvl2pPr marL="180000" marR="0" indent="-180000" algn="l" defTabSz="34287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UniCredit" panose="020B0604020202020204" pitchFamily="34" charset="0"/>
              <a:buChar char="●"/>
              <a:tabLst/>
              <a:defRPr sz="1400" b="0" kern="1200" baseline="0">
                <a:solidFill>
                  <a:schemeClr val="tx1"/>
                </a:solidFill>
                <a:latin typeface="UniCredit (Body)"/>
                <a:ea typeface="+mn-ea"/>
                <a:cs typeface="UniCredit" panose="020B0604020202020204" pitchFamily="34" charset="0"/>
              </a:defRPr>
            </a:lvl2pPr>
            <a:lvl3pPr marL="360000" marR="0" indent="-180000" algn="l" defTabSz="34287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UniCredit" panose="020B0604020202020204" pitchFamily="34" charset="0"/>
              <a:buChar char="●"/>
              <a:tabLst/>
              <a:defRPr sz="1400" b="0" kern="1200" baseline="0">
                <a:solidFill>
                  <a:schemeClr val="tx1"/>
                </a:solidFill>
                <a:latin typeface="UniCredit (Body)"/>
                <a:ea typeface="+mn-ea"/>
                <a:cs typeface="UniCredit" panose="020B0604020202020204" pitchFamily="34" charset="0"/>
              </a:defRPr>
            </a:lvl3pPr>
            <a:lvl4pPr marL="540000" marR="0" indent="-180000" algn="l" defTabSz="34287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UniCredit" panose="020B0604020202020204" pitchFamily="34" charset="0"/>
              <a:buChar char="●"/>
              <a:tabLst/>
              <a:defRPr sz="1400" b="0" kern="1200" baseline="0">
                <a:solidFill>
                  <a:schemeClr val="tx1"/>
                </a:solidFill>
                <a:latin typeface="UniCredit (Body)"/>
                <a:ea typeface="+mn-ea"/>
                <a:cs typeface="UniCredit" panose="020B0604020202020204" pitchFamily="34" charset="0"/>
              </a:defRPr>
            </a:lvl4pPr>
            <a:lvl5pPr marL="720000" marR="0" indent="-180000" algn="l" defTabSz="34287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UniCredit" panose="020B0604020202020204" pitchFamily="34" charset="0"/>
              <a:buChar char="●"/>
              <a:tabLst/>
              <a:defRPr sz="1400" b="0" kern="1200" baseline="0">
                <a:solidFill>
                  <a:schemeClr val="tx1"/>
                </a:solidFill>
                <a:latin typeface="UniCredit (Body)"/>
                <a:ea typeface="+mn-ea"/>
                <a:cs typeface="UniCredit" panose="020B0604020202020204" pitchFamily="34" charset="0"/>
              </a:defRPr>
            </a:lvl5pPr>
            <a:lvl6pPr marL="540000" indent="-180000" algn="l" defTabSz="685749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UniCredit" panose="020B0604020202020204" pitchFamily="34" charset="0"/>
              <a:buChar char="●"/>
              <a:tabLst/>
              <a:defRPr sz="1400" kern="120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6pPr>
            <a:lvl7pPr marL="1037" indent="0" algn="l" defTabSz="685749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sz="1200" kern="120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7pPr>
            <a:lvl8pPr marL="288000" indent="-288000" algn="l" defTabSz="685749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4"/>
              </a:buBlip>
              <a:tabLst/>
              <a:defRPr sz="1400" kern="120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8pPr>
            <a:lvl9pPr marL="288000" indent="-288000" algn="l" defTabSz="685749" rtl="0" eaLnBrk="1" latinLnBrk="0" hangingPunct="1">
              <a:lnSpc>
                <a:spcPct val="90000"/>
              </a:lnSpc>
              <a:spcBef>
                <a:spcPts val="1200"/>
              </a:spcBef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tabLst/>
              <a:defRPr sz="1400" kern="1200">
                <a:solidFill>
                  <a:schemeClr val="tx1"/>
                </a:solidFill>
                <a:latin typeface="UniCredit (Body)"/>
                <a:ea typeface="+mn-ea"/>
                <a:cs typeface="+mn-cs"/>
              </a:defRPr>
            </a:lvl9pPr>
          </a:lstStyle>
          <a:p>
            <a:pPr marL="0" marR="0" lvl="0" indent="0" algn="ctr" defTabSz="34287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1061C"/>
              </a:buClr>
              <a:buSzTx/>
              <a:buFont typeface="UniCredit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Credit (Body)"/>
                <a:ea typeface="+mn-ea"/>
                <a:cs typeface="UniCredit" panose="020B0604020202020204" pitchFamily="34" charset="0"/>
              </a:rPr>
              <a:t>#</a:t>
            </a:r>
          </a:p>
        </p:txBody>
      </p:sp>
      <p:sp>
        <p:nvSpPr>
          <p:cNvPr id="22" name="Heading">
            <a:extLst>
              <a:ext uri="{FF2B5EF4-FFF2-40B4-BE49-F238E27FC236}">
                <a16:creationId xmlns:a16="http://schemas.microsoft.com/office/drawing/2014/main" id="{0FC815FE-EBE4-4397-A349-DAB147FF6C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59038" y="2102400"/>
            <a:ext cx="5413375" cy="1670400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>
              <a:spcBef>
                <a:spcPts val="1200"/>
              </a:spcBef>
              <a:buFontTx/>
              <a:buBlip>
                <a:blip r:embed="rId7"/>
              </a:buBlip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</a:lstStyle>
          <a:p>
            <a:pPr lvl="0"/>
            <a:r>
              <a:rPr lang="de-DE" dirty="0"/>
              <a:t>&lt;Page </a:t>
            </a:r>
            <a:r>
              <a:rPr lang="de-DE" dirty="0" err="1"/>
              <a:t>Heading</a:t>
            </a:r>
            <a:r>
              <a:rPr lang="de-DE" dirty="0"/>
              <a:t> (18pt)&gt;</a:t>
            </a:r>
          </a:p>
        </p:txBody>
      </p:sp>
      <p:sp>
        <p:nvSpPr>
          <p:cNvPr id="23" name="Detail">
            <a:extLst>
              <a:ext uri="{FF2B5EF4-FFF2-40B4-BE49-F238E27FC236}">
                <a16:creationId xmlns:a16="http://schemas.microsoft.com/office/drawing/2014/main" id="{BF94E3E3-1D15-4C14-A945-12AD1A37A8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59037" y="1568455"/>
            <a:ext cx="5414400" cy="2290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</a:lstStyle>
          <a:p>
            <a:pPr lvl="0"/>
            <a:r>
              <a:rPr lang="de-DE" dirty="0"/>
              <a:t>&lt;</a:t>
            </a:r>
            <a:r>
              <a:rPr lang="de-DE" dirty="0" err="1"/>
              <a:t>Divider</a:t>
            </a:r>
            <a:r>
              <a:rPr lang="de-DE" dirty="0"/>
              <a:t> </a:t>
            </a:r>
            <a:r>
              <a:rPr lang="de-DE" dirty="0" err="1"/>
              <a:t>detail</a:t>
            </a:r>
            <a:r>
              <a:rPr lang="de-DE" dirty="0"/>
              <a:t> (18pt)&gt;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141C3E40-4373-4295-BABC-75B3B4257B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58800" y="892800"/>
            <a:ext cx="5414400" cy="62510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>
              <a:defRPr lang="de-DE" sz="3600">
                <a:solidFill>
                  <a:schemeClr val="tx1"/>
                </a:solidFill>
              </a:defRPr>
            </a:lvl1pPr>
          </a:lstStyle>
          <a:p>
            <a:pPr lvl="0" defTabSz="725037">
              <a:lnSpc>
                <a:spcPts val="5400"/>
              </a:lnSpc>
            </a:pPr>
            <a:r>
              <a:rPr lang="en-US" dirty="0"/>
              <a:t>&lt;Divider title (36pt)&gt;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486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Non-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Number" hidden="1">
            <a:extLst>
              <a:ext uri="{FF2B5EF4-FFF2-40B4-BE49-F238E27FC236}">
                <a16:creationId xmlns:a16="http://schemas.microsoft.com/office/drawing/2014/main" id="{F80DB435-F437-4BDC-B2F6-C2669C190C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5144400"/>
            <a:ext cx="0" cy="0"/>
          </a:xfrm>
        </p:spPr>
        <p:txBody>
          <a:bodyPr/>
          <a:lstStyle>
            <a:lvl1pPr>
              <a:defRPr sz="100" baseline="0"/>
            </a:lvl1pPr>
          </a:lstStyle>
          <a:p>
            <a:fld id="{A16BCC70-F889-4DE4-937F-6D2CDDA6874B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4" name="Background">
            <a:extLst>
              <a:ext uri="{FF2B5EF4-FFF2-40B4-BE49-F238E27FC236}">
                <a16:creationId xmlns:a16="http://schemas.microsoft.com/office/drawing/2014/main" id="{771B858C-1B58-4B10-BD00-7376BC274C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4000"/>
            <a:ext cx="9144000" cy="771525"/>
          </a:xfrm>
          <a:prstGeom prst="rect">
            <a:avLst/>
          </a:prstGeom>
        </p:spPr>
      </p:pic>
      <p:pic>
        <p:nvPicPr>
          <p:cNvPr id="5" name="UCOne">
            <a:extLst>
              <a:ext uri="{FF2B5EF4-FFF2-40B4-BE49-F238E27FC236}">
                <a16:creationId xmlns:a16="http://schemas.microsoft.com/office/drawing/2014/main" id="{E6AF3105-7197-46C4-864C-46CCC94616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600" y="4590000"/>
            <a:ext cx="359781" cy="359781"/>
          </a:xfrm>
          <a:prstGeom prst="rect">
            <a:avLst/>
          </a:prstGeom>
        </p:spPr>
      </p:pic>
      <p:sp>
        <p:nvSpPr>
          <p:cNvPr id="6" name="Subsection">
            <a:extLst>
              <a:ext uri="{FF2B5EF4-FFF2-40B4-BE49-F238E27FC236}">
                <a16:creationId xmlns:a16="http://schemas.microsoft.com/office/drawing/2014/main" id="{C30EF996-7DDA-4E43-880C-2C22F1C5D4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4000" y="2102400"/>
            <a:ext cx="5413375" cy="1670400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>
              <a:spcBef>
                <a:spcPts val="1200"/>
              </a:spcBef>
              <a:buFontTx/>
              <a:buBlip>
                <a:blip r:embed="rId4"/>
              </a:buBlip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</a:lstStyle>
          <a:p>
            <a:pPr lvl="0"/>
            <a:r>
              <a:rPr lang="de-DE" dirty="0"/>
              <a:t>&lt;</a:t>
            </a:r>
            <a:r>
              <a:rPr lang="de-DE"/>
              <a:t>Subsection </a:t>
            </a:r>
            <a:r>
              <a:rPr lang="de-DE" dirty="0"/>
              <a:t>(18pt)&gt;</a:t>
            </a:r>
          </a:p>
        </p:txBody>
      </p:sp>
      <p:sp>
        <p:nvSpPr>
          <p:cNvPr id="7" name="Detail">
            <a:extLst>
              <a:ext uri="{FF2B5EF4-FFF2-40B4-BE49-F238E27FC236}">
                <a16:creationId xmlns:a16="http://schemas.microsoft.com/office/drawing/2014/main" id="{65EF8101-92C2-48FD-82A4-2AB6148603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000" y="1544400"/>
            <a:ext cx="5414400" cy="27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</a:lstStyle>
          <a:p>
            <a:pPr lvl="0"/>
            <a:r>
              <a:rPr lang="de-DE" dirty="0"/>
              <a:t>&lt;</a:t>
            </a:r>
            <a:r>
              <a:rPr lang="de-DE" dirty="0" err="1"/>
              <a:t>Divider</a:t>
            </a:r>
            <a:r>
              <a:rPr lang="de-DE" dirty="0"/>
              <a:t> </a:t>
            </a:r>
            <a:r>
              <a:rPr lang="de-DE" dirty="0" err="1"/>
              <a:t>detail</a:t>
            </a:r>
            <a:r>
              <a:rPr lang="de-DE" dirty="0"/>
              <a:t> (18pt)&gt;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D4C8200C-5C9D-4C79-95F1-9646D8E3E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00" y="892800"/>
            <a:ext cx="5414400" cy="62510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>
              <a:defRPr lang="de-DE" sz="3600">
                <a:solidFill>
                  <a:schemeClr val="tx1"/>
                </a:solidFill>
              </a:defRPr>
            </a:lvl1pPr>
          </a:lstStyle>
          <a:p>
            <a:pPr lvl="0" defTabSz="725037">
              <a:lnSpc>
                <a:spcPts val="5400"/>
              </a:lnSpc>
            </a:pPr>
            <a:r>
              <a:rPr lang="en-US" dirty="0"/>
              <a:t>&lt;Divider title (36pt)&gt;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8708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Number" hidden="1">
            <a:extLst>
              <a:ext uri="{FF2B5EF4-FFF2-40B4-BE49-F238E27FC236}">
                <a16:creationId xmlns:a16="http://schemas.microsoft.com/office/drawing/2014/main" id="{DC2C13C4-15BA-459C-9949-D3AADB1D24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5144400"/>
            <a:ext cx="0" cy="0"/>
          </a:xfrm>
        </p:spPr>
        <p:txBody>
          <a:bodyPr/>
          <a:lstStyle>
            <a:lvl1pPr>
              <a:defRPr sz="100" baseline="0"/>
            </a:lvl1pPr>
          </a:lstStyle>
          <a:p>
            <a:fld id="{A16BCC70-F889-4DE4-937F-6D2CDDA6874B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4" name="Background">
            <a:extLst>
              <a:ext uri="{FF2B5EF4-FFF2-40B4-BE49-F238E27FC236}">
                <a16:creationId xmlns:a16="http://schemas.microsoft.com/office/drawing/2014/main" id="{27741759-DF0E-48C1-ADF5-D4A3E53B2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0440"/>
            <a:ext cx="9144000" cy="771525"/>
          </a:xfrm>
          <a:prstGeom prst="rect">
            <a:avLst/>
          </a:prstGeom>
        </p:spPr>
      </p:pic>
      <p:pic>
        <p:nvPicPr>
          <p:cNvPr id="5" name="UCOne">
            <a:extLst>
              <a:ext uri="{FF2B5EF4-FFF2-40B4-BE49-F238E27FC236}">
                <a16:creationId xmlns:a16="http://schemas.microsoft.com/office/drawing/2014/main" id="{DCDB8B27-231B-42E6-805D-32FF091AD4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600" y="4590000"/>
            <a:ext cx="359781" cy="359781"/>
          </a:xfrm>
          <a:prstGeom prst="rect">
            <a:avLst/>
          </a:prstGeom>
        </p:spPr>
      </p:pic>
      <p:sp>
        <p:nvSpPr>
          <p:cNvPr id="6" name="Picture">
            <a:extLst>
              <a:ext uri="{FF2B5EF4-FFF2-40B4-BE49-F238E27FC236}">
                <a16:creationId xmlns:a16="http://schemas.microsoft.com/office/drawing/2014/main" id="{2D1BE2EE-6F27-4DD0-B0E2-F2AC89C484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37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kumimoji="0" lang="en-GB" b="0" i="0" u="none" strike="noStrike" cap="none" spc="0" normalizeH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defRPr>
            </a:lvl1pPr>
          </a:lstStyle>
          <a:p>
            <a:pPr marL="180000" lvl="0" indent="-180000">
              <a:buClr>
                <a:srgbClr val="E1061C"/>
              </a:buClr>
            </a:pPr>
            <a:r>
              <a:rPr lang="de-DE" noProof="1"/>
              <a:t>Bild durch Klicken auf Symbol hinzufügen</a:t>
            </a:r>
            <a:endParaRPr lang="en-GB" noProof="1"/>
          </a:p>
        </p:txBody>
      </p:sp>
      <p:sp>
        <p:nvSpPr>
          <p:cNvPr id="7" name="Comment">
            <a:extLst>
              <a:ext uri="{FF2B5EF4-FFF2-40B4-BE49-F238E27FC236}">
                <a16:creationId xmlns:a16="http://schemas.microsoft.com/office/drawing/2014/main" id="{67D7EAF8-A233-4157-A290-A4969517CC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52000" y="4586287"/>
            <a:ext cx="6886575" cy="374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FontTx/>
              <a:buNone/>
              <a:defRPr lang="de-DE" sz="1400" b="1" i="0" baseline="0" dirty="0">
                <a:solidFill>
                  <a:schemeClr val="bg1"/>
                </a:solidFill>
              </a:defRPr>
            </a:lvl1pPr>
          </a:lstStyle>
          <a:p>
            <a:pPr marL="180000" lvl="0" indent="-180000"/>
            <a:r>
              <a:rPr lang="de-DE" dirty="0"/>
              <a:t>&lt;Additional </a:t>
            </a:r>
            <a:r>
              <a:rPr lang="de-DE" dirty="0" err="1"/>
              <a:t>commentary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required</a:t>
            </a:r>
            <a:r>
              <a:rPr lang="de-DE" dirty="0"/>
              <a:t>&gt;</a:t>
            </a:r>
          </a:p>
        </p:txBody>
      </p:sp>
      <p:sp>
        <p:nvSpPr>
          <p:cNvPr id="2" name="KeyStatement">
            <a:extLst>
              <a:ext uri="{FF2B5EF4-FFF2-40B4-BE49-F238E27FC236}">
                <a16:creationId xmlns:a16="http://schemas.microsoft.com/office/drawing/2014/main" id="{94A9BD3A-1AA0-4D1A-81D5-5BB696481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331200"/>
            <a:ext cx="3009600" cy="1857600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de-DE" sz="3600" b="0" i="0" baseline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marL="0" marR="0" lvl="0" indent="0" defTabSz="342875" fontAlgn="auto" latinLnBrk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UniCredit" panose="020B0604020202020204" pitchFamily="34" charset="0"/>
              <a:buNone/>
              <a:tabLst/>
            </a:pPr>
            <a:r>
              <a:rPr lang="en-US" dirty="0"/>
              <a:t>&lt;Key Statement&gt;</a:t>
            </a:r>
          </a:p>
        </p:txBody>
      </p:sp>
    </p:spTree>
    <p:extLst>
      <p:ext uri="{BB962C8B-B14F-4D97-AF65-F5344CB8AC3E}">
        <p14:creationId xmlns:p14="http://schemas.microsoft.com/office/powerpoint/2010/main" val="1089852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Number" hidden="1">
            <a:extLst>
              <a:ext uri="{FF2B5EF4-FFF2-40B4-BE49-F238E27FC236}">
                <a16:creationId xmlns:a16="http://schemas.microsoft.com/office/drawing/2014/main" id="{4A26FE8C-9AE8-4D7F-87BA-14E59B6DC7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44000" y="5144400"/>
            <a:ext cx="0" cy="0"/>
          </a:xfrm>
        </p:spPr>
        <p:txBody>
          <a:bodyPr/>
          <a:lstStyle>
            <a:lvl1pPr>
              <a:defRPr sz="100" baseline="0">
                <a:noFill/>
              </a:defRPr>
            </a:lvl1pPr>
          </a:lstStyle>
          <a:p>
            <a:fld id="{A16BCC70-F889-4DE4-937F-6D2CDDA6874B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4" name="Background">
            <a:extLst>
              <a:ext uri="{FF2B5EF4-FFF2-40B4-BE49-F238E27FC236}">
                <a16:creationId xmlns:a16="http://schemas.microsoft.com/office/drawing/2014/main" id="{452E4151-02B7-47CD-A65E-F7D5763118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0"/>
            <a:ext cx="4572000" cy="5143500"/>
          </a:xfrm>
          <a:prstGeom prst="rect">
            <a:avLst/>
          </a:prstGeom>
        </p:spPr>
      </p:pic>
      <p:pic>
        <p:nvPicPr>
          <p:cNvPr id="5" name="UCOne">
            <a:extLst>
              <a:ext uri="{FF2B5EF4-FFF2-40B4-BE49-F238E27FC236}">
                <a16:creationId xmlns:a16="http://schemas.microsoft.com/office/drawing/2014/main" id="{BC8152B6-CBC8-47EF-8B56-B6B8B33681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600" y="4590000"/>
            <a:ext cx="359781" cy="359781"/>
          </a:xfrm>
          <a:prstGeom prst="rect">
            <a:avLst/>
          </a:prstGeom>
        </p:spPr>
      </p:pic>
      <p:sp>
        <p:nvSpPr>
          <p:cNvPr id="6" name="Picture">
            <a:extLst>
              <a:ext uri="{FF2B5EF4-FFF2-40B4-BE49-F238E27FC236}">
                <a16:creationId xmlns:a16="http://schemas.microsoft.com/office/drawing/2014/main" id="{DD7BF28B-2C28-4FDD-9657-539FA73340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5144400"/>
          </a:xfrm>
          <a:prstGeom prst="rect">
            <a:avLst/>
          </a:prstGeom>
          <a:noFill/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noProof="1"/>
              <a:t>Bild durch Klicken auf Symbol hinzufügen</a:t>
            </a:r>
            <a:endParaRPr lang="en-GB" noProof="1"/>
          </a:p>
        </p:txBody>
      </p:sp>
      <p:sp>
        <p:nvSpPr>
          <p:cNvPr id="7" name="Quote">
            <a:extLst>
              <a:ext uri="{FF2B5EF4-FFF2-40B4-BE49-F238E27FC236}">
                <a16:creationId xmlns:a16="http://schemas.microsoft.com/office/drawing/2014/main" id="{FDFAAE41-9346-4413-819C-0C30B36C93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515200" y="701675"/>
            <a:ext cx="2714400" cy="35718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>
              <a:buFontTx/>
              <a:buNone/>
              <a:defRPr kumimoji="0" lang="en-US" sz="24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</a:defRPr>
            </a:lvl1pPr>
            <a:lvl2pPr>
              <a:defRPr lang="en-US" sz="3300" smtClean="0">
                <a:latin typeface="UniCredit" charset="0"/>
                <a:cs typeface="+mn-cs"/>
              </a:defRPr>
            </a:lvl2pPr>
            <a:lvl3pPr>
              <a:defRPr lang="en-US" sz="3300" smtClean="0">
                <a:latin typeface="UniCredit" charset="0"/>
                <a:cs typeface="+mn-cs"/>
              </a:defRPr>
            </a:lvl3pPr>
            <a:lvl4pPr>
              <a:defRPr lang="en-US" sz="3300" smtClean="0">
                <a:latin typeface="UniCredit" charset="0"/>
                <a:cs typeface="+mn-cs"/>
              </a:defRPr>
            </a:lvl4pPr>
            <a:lvl5pPr>
              <a:defRPr lang="de-DE" sz="3300">
                <a:latin typeface="UniCredit" charset="0"/>
                <a:cs typeface="+mn-cs"/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Credit"/>
                <a:ea typeface="+mn-ea"/>
                <a:cs typeface="UniCredit" panose="020B0604020202020204" pitchFamily="34" charset="0"/>
              </a:rPr>
              <a:t>&lt;Quote&gt;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Credit"/>
                <a:ea typeface="+mn-ea"/>
                <a:cs typeface="UniCredit" panose="020B0604020202020204" pitchFamily="34" charset="0"/>
              </a:rPr>
              <a:t>&lt;Name&gt;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Credit"/>
                <a:ea typeface="+mn-ea"/>
                <a:cs typeface="UniCredit" panose="020B0604020202020204" pitchFamily="34" charset="0"/>
              </a:rPr>
              <a:t>&lt;Job Title&gt;</a:t>
            </a:r>
          </a:p>
          <a:p>
            <a:pPr marL="180000" lvl="0" indent="-180000" defTabSz="91440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0466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19.emf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28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">
            <a:extLst>
              <a:ext uri="{FF2B5EF4-FFF2-40B4-BE49-F238E27FC236}">
                <a16:creationId xmlns:a16="http://schemas.microsoft.com/office/drawing/2014/main" id="{FC74059D-DDDC-4B4E-A829-F61273AFBFA5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  <p:pic>
        <p:nvPicPr>
          <p:cNvPr id="12" name="UCOne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3200" y="4603824"/>
            <a:ext cx="359676" cy="359676"/>
          </a:xfrm>
          <a:prstGeom prst="rect">
            <a:avLst/>
          </a:prstGeom>
        </p:spPr>
      </p:pic>
      <p:sp>
        <p:nvSpPr>
          <p:cNvPr id="8" name="SlideNumber">
            <a:extLst>
              <a:ext uri="{FF2B5EF4-FFF2-40B4-BE49-F238E27FC236}">
                <a16:creationId xmlns:a16="http://schemas.microsoft.com/office/drawing/2014/main" id="{7F5D4032-F14E-45A9-A14F-D6A385924A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2000" y="4860000"/>
            <a:ext cx="180000" cy="12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 i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BCC70-F889-4DE4-937F-6D2CDDA6874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">
            <a:extLst>
              <a:ext uri="{FF2B5EF4-FFF2-40B4-BE49-F238E27FC236}">
                <a16:creationId xmlns:a16="http://schemas.microsoft.com/office/drawing/2014/main" id="{DD636A81-770C-44BC-B736-D52D2C861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058400"/>
            <a:ext cx="8640000" cy="331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4E9A926F-91F9-4C8F-B37D-DDEE8670298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52000" y="378000"/>
            <a:ext cx="8640000" cy="282129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/>
          <a:p>
            <a:pPr marL="0" marR="0" lvl="0" indent="0" defTabSz="914400" latinLnBrk="0">
              <a:lnSpc>
                <a:spcPts val="2200"/>
              </a:lnSpc>
              <a:buClrTx/>
              <a:buSzTx/>
              <a:buFontTx/>
              <a:buNone/>
              <a:tabLst/>
            </a:pPr>
            <a:r>
              <a:rPr lang="en-US" dirty="0"/>
              <a:t>&lt; Page title&gt;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1725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29" r:id="rId2"/>
    <p:sldLayoutId id="2147483730" r:id="rId3"/>
    <p:sldLayoutId id="2147483731" r:id="rId4"/>
    <p:sldLayoutId id="2147483733" r:id="rId5"/>
    <p:sldLayoutId id="2147483735" r:id="rId6"/>
    <p:sldLayoutId id="2147483736" r:id="rId7"/>
    <p:sldLayoutId id="2147483737" r:id="rId8"/>
    <p:sldLayoutId id="2147483738" r:id="rId9"/>
    <p:sldLayoutId id="2147483722" r:id="rId10"/>
    <p:sldLayoutId id="2147483723" r:id="rId11"/>
    <p:sldLayoutId id="2147483727" r:id="rId12"/>
    <p:sldLayoutId id="2147483728" r:id="rId13"/>
    <p:sldLayoutId id="2147483734" r:id="rId14"/>
    <p:sldLayoutId id="2147483741" r:id="rId15"/>
    <p:sldLayoutId id="2147483744" r:id="rId16"/>
    <p:sldLayoutId id="2147483765" r:id="rId17"/>
    <p:sldLayoutId id="2147483766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0" lang="de-DE" sz="2400" b="1" i="0" u="none" strike="noStrike" kern="1200" cap="none" spc="0" normalizeH="0" baseline="0" noProof="0" smtClean="0">
          <a:ln>
            <a:noFill/>
          </a:ln>
          <a:solidFill>
            <a:srgbClr val="FFFFFF"/>
          </a:solidFill>
          <a:effectLst/>
          <a:uLnTx/>
          <a:uFillTx/>
          <a:latin typeface="+mj-lt"/>
          <a:ea typeface="+mj-ea"/>
          <a:cs typeface="UniCredit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niCredit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niCredit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niCredit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niCredit" charset="0"/>
        </a:defRPr>
      </a:lvl5pPr>
      <a:lvl6pPr marL="342875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niCredit" charset="0"/>
        </a:defRPr>
      </a:lvl6pPr>
      <a:lvl7pPr marL="685749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niCredit" charset="0"/>
        </a:defRPr>
      </a:lvl7pPr>
      <a:lvl8pPr marL="1028624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niCredit" charset="0"/>
        </a:defRPr>
      </a:lvl8pPr>
      <a:lvl9pPr marL="1371498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niCredit" charset="0"/>
        </a:defRPr>
      </a:lvl9pPr>
    </p:titleStyle>
    <p:bodyStyle>
      <a:lvl1pPr marL="0" marR="0" indent="0" algn="l" defTabSz="342875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>
          <a:srgbClr val="CCCCCC"/>
        </a:buClr>
        <a:buSzTx/>
        <a:buFont typeface="UniCredit" panose="020B0604020202020204" pitchFamily="34" charset="0"/>
        <a:buNone/>
        <a:tabLst/>
        <a:defRPr sz="1400" kern="1200" baseline="0">
          <a:solidFill>
            <a:schemeClr val="tx1"/>
          </a:solidFill>
          <a:latin typeface="+mn-lt"/>
          <a:ea typeface="+mn-ea"/>
          <a:cs typeface="UniCredit" panose="020B0604020202020204" pitchFamily="34" charset="0"/>
        </a:defRPr>
      </a:lvl1pPr>
      <a:lvl2pPr marL="180000" marR="0" indent="-180000" algn="l" defTabSz="342875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>
          <a:srgbClr val="CCCCCC"/>
        </a:buClr>
        <a:buSzTx/>
        <a:buFont typeface="UniCredit" panose="020B0604020202020204" pitchFamily="34" charset="0"/>
        <a:buChar char="●"/>
        <a:tabLst/>
        <a:defRPr lang="en-GB" sz="1400" b="0" kern="1200" baseline="0" noProof="0" dirty="0">
          <a:solidFill>
            <a:schemeClr val="tx1"/>
          </a:solidFill>
          <a:latin typeface="UniCredit (Body)"/>
          <a:ea typeface="+mn-ea"/>
          <a:cs typeface="Arial" panose="020B0604020202020204" pitchFamily="34" charset="0"/>
        </a:defRPr>
      </a:lvl2pPr>
      <a:lvl3pPr marL="360000" marR="0" indent="-180000" algn="l" defTabSz="342875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>
          <a:srgbClr val="CCCCCC"/>
        </a:buClr>
        <a:buSzTx/>
        <a:buFont typeface="UniCredit" panose="020B0604020202020204" pitchFamily="34" charset="0"/>
        <a:buChar char="●"/>
        <a:tabLst/>
        <a:defRPr lang="en-GB" sz="1400" b="0" kern="1200" baseline="0" noProof="0" dirty="0">
          <a:solidFill>
            <a:schemeClr val="tx1"/>
          </a:solidFill>
          <a:latin typeface="UniCredit (Body)"/>
          <a:ea typeface="+mn-ea"/>
          <a:cs typeface="Arial" panose="020B0604020202020204" pitchFamily="34" charset="0"/>
        </a:defRPr>
      </a:lvl3pPr>
      <a:lvl4pPr marL="540000" marR="0" indent="-180000" algn="l" defTabSz="342875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>
          <a:srgbClr val="CCCCCC"/>
        </a:buClr>
        <a:buSzTx/>
        <a:buFont typeface="UniCredit" panose="020B0604020202020204" pitchFamily="34" charset="0"/>
        <a:buChar char="●"/>
        <a:tabLst/>
        <a:defRPr lang="en-GB" sz="1400" b="0" kern="1200" baseline="0" noProof="0" dirty="0">
          <a:solidFill>
            <a:schemeClr val="tx1"/>
          </a:solidFill>
          <a:latin typeface="UniCredit (Body)"/>
          <a:ea typeface="+mn-ea"/>
          <a:cs typeface="Arial" panose="020B0604020202020204" pitchFamily="34" charset="0"/>
        </a:defRPr>
      </a:lvl4pPr>
      <a:lvl5pPr marL="720000" marR="0" indent="-180000" algn="l" defTabSz="342875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>
          <a:srgbClr val="CCCCCC"/>
        </a:buClr>
        <a:buSzTx/>
        <a:buFont typeface="UniCredit" panose="020B0604020202020204" pitchFamily="34" charset="0"/>
        <a:buChar char="●"/>
        <a:tabLst/>
        <a:defRPr lang="en-GB" sz="1400" b="0" kern="1200" baseline="0" noProof="0" dirty="0">
          <a:solidFill>
            <a:schemeClr val="tx1"/>
          </a:solidFill>
          <a:latin typeface="UniCredit (Body)"/>
          <a:ea typeface="+mn-ea"/>
          <a:cs typeface="Arial" panose="020B0604020202020204" pitchFamily="34" charset="0"/>
        </a:defRPr>
      </a:lvl5pPr>
      <a:lvl6pPr marL="1525809" indent="0" algn="l" defTabSz="685749" rtl="0" eaLnBrk="1" latinLnBrk="0" hangingPunct="1">
        <a:spcBef>
          <a:spcPct val="20000"/>
        </a:spcBef>
        <a:buFont typeface="UniCredit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spcBef>
          <a:spcPct val="20000"/>
        </a:spcBef>
        <a:buFont typeface="UniCredit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spcBef>
          <a:spcPct val="20000"/>
        </a:spcBef>
        <a:buFont typeface="UniCredit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spcBef>
          <a:spcPct val="20000"/>
        </a:spcBef>
        <a:buFont typeface="UniCredit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597AC24F-1876-4A6F-A1C0-D71DA91175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3550764321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0" imgW="395" imgH="396" progId="TCLayout.ActiveDocument.1">
                  <p:embed/>
                </p:oleObj>
              </mc:Choice>
              <mc:Fallback>
                <p:oleObj name="think-cell Folie" r:id="rId20" imgW="395" imgH="39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597AC24F-1876-4A6F-A1C0-D71DA91175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Background">
            <a:extLst>
              <a:ext uri="{FF2B5EF4-FFF2-40B4-BE49-F238E27FC236}">
                <a16:creationId xmlns:a16="http://schemas.microsoft.com/office/drawing/2014/main" id="{FC74059D-DDDC-4B4E-A829-F61273AFBFA5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  <p:sp>
        <p:nvSpPr>
          <p:cNvPr id="8" name="SlideNumber">
            <a:extLst>
              <a:ext uri="{FF2B5EF4-FFF2-40B4-BE49-F238E27FC236}">
                <a16:creationId xmlns:a16="http://schemas.microsoft.com/office/drawing/2014/main" id="{7F5D4032-F14E-45A9-A14F-D6A385924A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2000" y="4860000"/>
            <a:ext cx="180000" cy="12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 i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BCC70-F889-4DE4-937F-6D2CDDA6874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">
            <a:extLst>
              <a:ext uri="{FF2B5EF4-FFF2-40B4-BE49-F238E27FC236}">
                <a16:creationId xmlns:a16="http://schemas.microsoft.com/office/drawing/2014/main" id="{DD636A81-770C-44BC-B736-D52D2C861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058400"/>
            <a:ext cx="8640000" cy="331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4E9A926F-91F9-4C8F-B37D-DDEE8670298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52000" y="378001"/>
            <a:ext cx="8640000" cy="282129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/>
          <a:p>
            <a:pPr marL="0" marR="0" lvl="0" indent="0" defTabSz="914378" latinLnBrk="0">
              <a:lnSpc>
                <a:spcPts val="2200"/>
              </a:lnSpc>
              <a:buClrTx/>
              <a:buSzTx/>
              <a:buFontTx/>
              <a:buNone/>
              <a:tabLst/>
            </a:pPr>
            <a:r>
              <a:rPr lang="en-US"/>
              <a:t>&lt; Page title&gt;</a:t>
            </a:r>
            <a:endParaRPr lang="de-DE"/>
          </a:p>
        </p:txBody>
      </p:sp>
      <p:pic>
        <p:nvPicPr>
          <p:cNvPr id="12" name="UCOne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3200" y="4603824"/>
            <a:ext cx="359676" cy="35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9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0" lang="de-DE" sz="2400" b="1" i="0" u="none" strike="noStrike" kern="1200" cap="none" spc="0" normalizeH="0" baseline="0" noProof="0" smtClean="0">
          <a:ln>
            <a:noFill/>
          </a:ln>
          <a:solidFill>
            <a:srgbClr val="FFFFFF"/>
          </a:solidFill>
          <a:effectLst/>
          <a:uLnTx/>
          <a:uFillTx/>
          <a:latin typeface="+mj-lt"/>
          <a:ea typeface="+mj-ea"/>
          <a:cs typeface="UniCredit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niCredit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niCredit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niCredit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niCredit" charset="0"/>
        </a:defRPr>
      </a:lvl5pPr>
      <a:lvl6pPr marL="342866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niCredit" charset="0"/>
        </a:defRPr>
      </a:lvl6pPr>
      <a:lvl7pPr marL="685732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niCredit" charset="0"/>
        </a:defRPr>
      </a:lvl7pPr>
      <a:lvl8pPr marL="1028598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niCredit" charset="0"/>
        </a:defRPr>
      </a:lvl8pPr>
      <a:lvl9pPr marL="1371464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niCredit" charset="0"/>
        </a:defRPr>
      </a:lvl9pPr>
    </p:titleStyle>
    <p:bodyStyle>
      <a:lvl1pPr marL="0" marR="0" indent="0" algn="l" defTabSz="342866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>
          <a:srgbClr val="CCCCCC"/>
        </a:buClr>
        <a:buSzTx/>
        <a:buFont typeface="UniCredit" panose="020B0604020202020204" pitchFamily="34" charset="0"/>
        <a:buNone/>
        <a:tabLst/>
        <a:defRPr sz="1400" kern="1200" baseline="0">
          <a:solidFill>
            <a:schemeClr val="tx1"/>
          </a:solidFill>
          <a:latin typeface="+mn-lt"/>
          <a:ea typeface="+mn-ea"/>
          <a:cs typeface="UniCredit" panose="020B0604020202020204" pitchFamily="34" charset="0"/>
        </a:defRPr>
      </a:lvl1pPr>
      <a:lvl2pPr marL="179996" marR="0" indent="-179996" algn="l" defTabSz="342866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>
          <a:srgbClr val="CCCCCC"/>
        </a:buClr>
        <a:buSzTx/>
        <a:buFont typeface="UniCredit" panose="020B0604020202020204" pitchFamily="34" charset="0"/>
        <a:buChar char="●"/>
        <a:tabLst/>
        <a:defRPr lang="en-GB" sz="1400" b="0" kern="1200" baseline="0" noProof="0" dirty="0">
          <a:solidFill>
            <a:schemeClr val="tx1"/>
          </a:solidFill>
          <a:latin typeface="UniCredit (Body)"/>
          <a:ea typeface="+mn-ea"/>
          <a:cs typeface="Arial" panose="020B0604020202020204" pitchFamily="34" charset="0"/>
        </a:defRPr>
      </a:lvl2pPr>
      <a:lvl3pPr marL="359991" marR="0" indent="-179996" algn="l" defTabSz="342866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>
          <a:srgbClr val="CCCCCC"/>
        </a:buClr>
        <a:buSzTx/>
        <a:buFont typeface="UniCredit" panose="020B0604020202020204" pitchFamily="34" charset="0"/>
        <a:buChar char="●"/>
        <a:tabLst/>
        <a:defRPr lang="en-GB" sz="1400" b="0" kern="1200" baseline="0" noProof="0" dirty="0">
          <a:solidFill>
            <a:schemeClr val="tx1"/>
          </a:solidFill>
          <a:latin typeface="UniCredit (Body)"/>
          <a:ea typeface="+mn-ea"/>
          <a:cs typeface="Arial" panose="020B0604020202020204" pitchFamily="34" charset="0"/>
        </a:defRPr>
      </a:lvl3pPr>
      <a:lvl4pPr marL="539987" marR="0" indent="-179996" algn="l" defTabSz="342866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>
          <a:srgbClr val="CCCCCC"/>
        </a:buClr>
        <a:buSzTx/>
        <a:buFont typeface="UniCredit" panose="020B0604020202020204" pitchFamily="34" charset="0"/>
        <a:buChar char="●"/>
        <a:tabLst/>
        <a:defRPr lang="en-GB" sz="1400" b="0" kern="1200" baseline="0" noProof="0" dirty="0">
          <a:solidFill>
            <a:schemeClr val="tx1"/>
          </a:solidFill>
          <a:latin typeface="UniCredit (Body)"/>
          <a:ea typeface="+mn-ea"/>
          <a:cs typeface="Arial" panose="020B0604020202020204" pitchFamily="34" charset="0"/>
        </a:defRPr>
      </a:lvl4pPr>
      <a:lvl5pPr marL="719982" marR="0" indent="-179996" algn="l" defTabSz="342866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>
          <a:srgbClr val="CCCCCC"/>
        </a:buClr>
        <a:buSzTx/>
        <a:buFont typeface="UniCredit" panose="020B0604020202020204" pitchFamily="34" charset="0"/>
        <a:buChar char="●"/>
        <a:tabLst/>
        <a:defRPr lang="en-GB" sz="1400" b="0" kern="1200" baseline="0" noProof="0" dirty="0">
          <a:solidFill>
            <a:schemeClr val="tx1"/>
          </a:solidFill>
          <a:latin typeface="UniCredit (Body)"/>
          <a:ea typeface="+mn-ea"/>
          <a:cs typeface="Arial" panose="020B0604020202020204" pitchFamily="34" charset="0"/>
        </a:defRPr>
      </a:lvl5pPr>
      <a:lvl6pPr marL="1525771" indent="0" algn="l" defTabSz="685732" rtl="0" eaLnBrk="1" latinLnBrk="0" hangingPunct="1">
        <a:spcBef>
          <a:spcPct val="20000"/>
        </a:spcBef>
        <a:buFont typeface="UniCredit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2" rtl="0" eaLnBrk="1" latinLnBrk="0" hangingPunct="1">
        <a:spcBef>
          <a:spcPct val="20000"/>
        </a:spcBef>
        <a:buFont typeface="UniCredit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2" rtl="0" eaLnBrk="1" latinLnBrk="0" hangingPunct="1">
        <a:spcBef>
          <a:spcPct val="20000"/>
        </a:spcBef>
        <a:buFont typeface="UniCredit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1" indent="-171434" algn="l" defTabSz="685732" rtl="0" eaLnBrk="1" latinLnBrk="0" hangingPunct="1">
        <a:spcBef>
          <a:spcPct val="20000"/>
        </a:spcBef>
        <a:buFont typeface="UniCredit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35.png"/><Relationship Id="rId1" Type="http://schemas.openxmlformats.org/officeDocument/2006/relationships/tags" Target="../tags/tag3.xml"/><Relationship Id="rId6" Type="http://schemas.openxmlformats.org/officeDocument/2006/relationships/image" Target="../media/image19.emf"/><Relationship Id="rId11" Type="http://schemas.openxmlformats.org/officeDocument/2006/relationships/image" Target="../media/image30.pn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6.jpe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3.png"/><Relationship Id="rId18" Type="http://schemas.openxmlformats.org/officeDocument/2006/relationships/image" Target="../media/image48.svg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51.jpe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17" Type="http://schemas.openxmlformats.org/officeDocument/2006/relationships/image" Target="../media/image47.pn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46.svg"/><Relationship Id="rId20" Type="http://schemas.openxmlformats.org/officeDocument/2006/relationships/image" Target="../media/image50.svg"/><Relationship Id="rId1" Type="http://schemas.openxmlformats.org/officeDocument/2006/relationships/tags" Target="../tags/tag4.xml"/><Relationship Id="rId6" Type="http://schemas.openxmlformats.org/officeDocument/2006/relationships/image" Target="../media/image36.jpeg"/><Relationship Id="rId11" Type="http://schemas.openxmlformats.org/officeDocument/2006/relationships/image" Target="../media/image41.png"/><Relationship Id="rId24" Type="http://schemas.openxmlformats.org/officeDocument/2006/relationships/image" Target="../media/image32.png"/><Relationship Id="rId5" Type="http://schemas.openxmlformats.org/officeDocument/2006/relationships/image" Target="../media/image19.emf"/><Relationship Id="rId15" Type="http://schemas.openxmlformats.org/officeDocument/2006/relationships/image" Target="../media/image45.png"/><Relationship Id="rId23" Type="http://schemas.openxmlformats.org/officeDocument/2006/relationships/image" Target="../media/image2.png"/><Relationship Id="rId10" Type="http://schemas.openxmlformats.org/officeDocument/2006/relationships/image" Target="../media/image40.svg"/><Relationship Id="rId19" Type="http://schemas.openxmlformats.org/officeDocument/2006/relationships/image" Target="../media/image49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39.png"/><Relationship Id="rId14" Type="http://schemas.openxmlformats.org/officeDocument/2006/relationships/image" Target="../media/image44.svg"/><Relationship Id="rId22" Type="http://schemas.openxmlformats.org/officeDocument/2006/relationships/image" Target="../media/image5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svg"/><Relationship Id="rId7" Type="http://schemas.openxmlformats.org/officeDocument/2006/relationships/image" Target="../media/image59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8.png"/><Relationship Id="rId11" Type="http://schemas.openxmlformats.org/officeDocument/2006/relationships/image" Target="../media/image63.svg"/><Relationship Id="rId5" Type="http://schemas.openxmlformats.org/officeDocument/2006/relationships/image" Target="../media/image57.sv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platzhalter 13">
            <a:extLst>
              <a:ext uri="{FF2B5EF4-FFF2-40B4-BE49-F238E27FC236}">
                <a16:creationId xmlns:a16="http://schemas.microsoft.com/office/drawing/2014/main" id="{F293C895-E095-48B2-B1A2-3EB3ECC6B9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3" b="17693"/>
          <a:stretch>
            <a:fillRect/>
          </a:stretch>
        </p:blipFill>
        <p:spPr/>
      </p:pic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4A0A2DA-2CD6-43E6-A90E-BB8198E2DA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Munich, 29 April 2025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6EADF87F-97C8-4CCC-A19D-3F1BB45811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Gareth Farr: Head Data Science &amp; AI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F1BA4DE-9E97-49C9-A97E-0BEC90BCCA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Data Analytics: Commercial Opportunities enhanced through Data Partnerships</a:t>
            </a:r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5ACB5A0-0770-423D-BE08-BEABEFC6F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2625158"/>
            <a:ext cx="8640000" cy="492443"/>
          </a:xfrm>
        </p:spPr>
        <p:txBody>
          <a:bodyPr/>
          <a:lstStyle/>
          <a:p>
            <a:r>
              <a:rPr lang="en-US" sz="3200" dirty="0"/>
              <a:t>CDAO Germany 2025</a:t>
            </a:r>
          </a:p>
        </p:txBody>
      </p:sp>
    </p:spTree>
    <p:extLst>
      <p:ext uri="{BB962C8B-B14F-4D97-AF65-F5344CB8AC3E}">
        <p14:creationId xmlns:p14="http://schemas.microsoft.com/office/powerpoint/2010/main" val="275406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Pixel city at sunset">
            <a:extLst>
              <a:ext uri="{FF2B5EF4-FFF2-40B4-BE49-F238E27FC236}">
                <a16:creationId xmlns:a16="http://schemas.microsoft.com/office/drawing/2014/main" id="{F81253E2-75AA-A174-2660-825BBA58992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2" r="24992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59679C-5297-A309-29BF-441A1E587C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56672" y="310552"/>
            <a:ext cx="3994029" cy="3960740"/>
          </a:xfrm>
        </p:spPr>
        <p:txBody>
          <a:bodyPr/>
          <a:lstStyle/>
          <a:p>
            <a:pPr algn="ctr"/>
            <a:r>
              <a:rPr lang="en-GB" b="1" dirty="0"/>
              <a:t>Curated Customer Experience</a:t>
            </a:r>
          </a:p>
          <a:p>
            <a:pPr algn="ctr"/>
            <a:endParaRPr lang="en-GB" b="1" dirty="0"/>
          </a:p>
          <a:p>
            <a:pPr algn="ctr"/>
            <a:r>
              <a:rPr lang="en-GB" dirty="0"/>
              <a:t>Using Data to drive personalisation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Personalisation to drive customer experience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Using customer experience to drive revenue     </a:t>
            </a:r>
          </a:p>
        </p:txBody>
      </p:sp>
    </p:spTree>
    <p:extLst>
      <p:ext uri="{BB962C8B-B14F-4D97-AF65-F5344CB8AC3E}">
        <p14:creationId xmlns:p14="http://schemas.microsoft.com/office/powerpoint/2010/main" val="405780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Mountain reflecting on a river">
            <a:extLst>
              <a:ext uri="{FF2B5EF4-FFF2-40B4-BE49-F238E27FC236}">
                <a16:creationId xmlns:a16="http://schemas.microsoft.com/office/drawing/2014/main" id="{3B0EBEF7-C9A5-49D5-B22F-CC31F4829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1" r="20341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DD49EB-00B1-B6AC-4508-3D37FD0CF6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4975" y="668310"/>
            <a:ext cx="2714625" cy="3571203"/>
          </a:xfrm>
        </p:spPr>
        <p:txBody>
          <a:bodyPr/>
          <a:lstStyle/>
          <a:p>
            <a:pPr algn="ctr"/>
            <a:r>
              <a:rPr lang="en-GB" dirty="0"/>
              <a:t>Thank you! </a:t>
            </a:r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r>
              <a:rPr lang="de-DE" sz="5400" b="1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90380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967F66-D50F-5FAB-F05E-B384D8F901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CF112-F857-4DC5-9E7A-1BC5DC30C86B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10136C4-6C52-B205-A8AB-1C7097A4F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7839" y="1266164"/>
            <a:ext cx="4294601" cy="145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80975" indent="-180975" algn="l" defTabSz="966788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E2001A"/>
              </a:buClr>
              <a:buSzPct val="100000"/>
              <a:buFont typeface="Wingdings" pitchFamily="2" charset="2"/>
              <a:buChar char="n"/>
              <a:defRPr lang="de-DE" sz="14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1pPr>
            <a:lvl2pPr marL="361950" indent="-180975" algn="l" defTabSz="966788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E2001A"/>
              </a:buClr>
              <a:buSzPct val="100000"/>
              <a:buFont typeface="Wingdings" pitchFamily="2" charset="2"/>
              <a:buChar char="n"/>
              <a:defRPr lang="de-DE" sz="14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2pPr>
            <a:lvl3pPr marL="534988" indent="-173038" algn="l" defTabSz="966788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E2001A"/>
              </a:buClr>
              <a:buSzPct val="100000"/>
              <a:buFont typeface="Wingdings" pitchFamily="2" charset="2"/>
              <a:buChar char="n"/>
              <a:defRPr lang="de-DE" sz="14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3pPr>
            <a:lvl4pPr marL="715963" indent="-180975" algn="l" defTabSz="966788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E2001A"/>
              </a:buClr>
              <a:buSzPct val="100000"/>
              <a:buFont typeface="Wingdings" pitchFamily="2" charset="2"/>
              <a:buChar char="n"/>
              <a:defRPr lang="de-DE" sz="14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4pPr>
            <a:lvl5pPr marL="898525" indent="-182563" algn="l" defTabSz="966788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E2001A"/>
              </a:buClr>
              <a:buSzPct val="100000"/>
              <a:buFont typeface="Wingdings" pitchFamily="2" charset="2"/>
              <a:buChar char="n"/>
              <a:defRPr lang="de-DE" sz="14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5pPr>
            <a:lvl6pPr marL="1079500" indent="-180975" algn="l" defTabSz="966788" rtl="0" eaLnBrk="1" fontAlgn="base" hangingPunct="1">
              <a:spcBef>
                <a:spcPts val="336"/>
              </a:spcBef>
              <a:spcAft>
                <a:spcPct val="0"/>
              </a:spcAft>
              <a:buClr>
                <a:srgbClr val="E2001A"/>
              </a:buClr>
              <a:buSzPct val="100000"/>
              <a:buFont typeface="Wingdings"/>
              <a:buChar char="n"/>
              <a:tabLst/>
              <a:defRPr sz="1400" baseline="0">
                <a:solidFill>
                  <a:srgbClr val="000000"/>
                </a:solidFill>
                <a:latin typeface="Arial"/>
                <a:ea typeface="+mn-ea"/>
              </a:defRPr>
            </a:lvl6pPr>
            <a:lvl7pPr marL="1470184" indent="-210026" algn="l" defTabSz="966788" rtl="0" eaLnBrk="1" fontAlgn="base" hangingPunct="1">
              <a:spcBef>
                <a:spcPts val="336"/>
              </a:spcBef>
              <a:spcAft>
                <a:spcPct val="0"/>
              </a:spcAft>
              <a:buClr>
                <a:srgbClr val="E2001A"/>
              </a:buClr>
              <a:buSzPct val="100000"/>
              <a:buFont typeface="Wingdings"/>
              <a:buChar char="n"/>
              <a:tabLst>
                <a:tab pos="949325" algn="l"/>
              </a:tabLst>
              <a:defRPr sz="1400" baseline="0">
                <a:solidFill>
                  <a:srgbClr val="000000"/>
                </a:solidFill>
                <a:latin typeface="Arial"/>
                <a:ea typeface="+mn-ea"/>
              </a:defRPr>
            </a:lvl7pPr>
            <a:lvl8pPr marL="1680210" indent="-210026" algn="l" defTabSz="966788" rtl="0" eaLnBrk="1" fontAlgn="base" hangingPunct="1">
              <a:spcBef>
                <a:spcPts val="336"/>
              </a:spcBef>
              <a:spcAft>
                <a:spcPct val="0"/>
              </a:spcAft>
              <a:buClr>
                <a:srgbClr val="E2001A"/>
              </a:buClr>
              <a:buSzPct val="100000"/>
              <a:buFont typeface="Wingdings"/>
              <a:buChar char="n"/>
              <a:tabLst>
                <a:tab pos="949325" algn="l"/>
              </a:tabLst>
              <a:defRPr sz="1400">
                <a:solidFill>
                  <a:srgbClr val="000000"/>
                </a:solidFill>
                <a:latin typeface="Arial"/>
                <a:ea typeface="+mn-ea"/>
              </a:defRPr>
            </a:lvl8pPr>
            <a:lvl9pPr marL="1890236" indent="-210026" algn="l" defTabSz="966788" rtl="0" eaLnBrk="1" fontAlgn="base" hangingPunct="1">
              <a:spcBef>
                <a:spcPts val="336"/>
              </a:spcBef>
              <a:spcAft>
                <a:spcPct val="0"/>
              </a:spcAft>
              <a:buClr>
                <a:srgbClr val="E2001A"/>
              </a:buClr>
              <a:buSzPct val="100000"/>
              <a:buFont typeface="Wingdings"/>
              <a:buChar char="n"/>
              <a:tabLst>
                <a:tab pos="949325" algn="l"/>
              </a:tabLst>
              <a:defRPr sz="1400">
                <a:solidFill>
                  <a:srgbClr val="000000"/>
                </a:solidFill>
                <a:latin typeface="Arial"/>
                <a:ea typeface="+mn-ea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buFont typeface="Webdings" pitchFamily="18" charset="2"/>
              <a:buNone/>
            </a:pPr>
            <a:r>
              <a:rPr lang="en-GB" sz="2000" b="1" kern="0" dirty="0">
                <a:solidFill>
                  <a:schemeClr val="bg1"/>
                </a:solidFill>
                <a:latin typeface="UniCredit"/>
              </a:rPr>
              <a:t>Gareth Farr</a:t>
            </a:r>
            <a:br>
              <a:rPr lang="en-GB" sz="1800" b="1" kern="0" dirty="0">
                <a:solidFill>
                  <a:schemeClr val="bg1"/>
                </a:solidFill>
                <a:latin typeface="UniCredit"/>
              </a:rPr>
            </a:br>
            <a:br>
              <a:rPr lang="en-GB" sz="1200" kern="0" dirty="0">
                <a:solidFill>
                  <a:schemeClr val="bg1"/>
                </a:solidFill>
                <a:latin typeface="UniCredit"/>
              </a:rPr>
            </a:br>
            <a:r>
              <a:rPr lang="en-US" sz="1800" kern="0" dirty="0">
                <a:solidFill>
                  <a:schemeClr val="bg1"/>
                </a:solidFill>
                <a:latin typeface="UniCredit"/>
              </a:rPr>
              <a:t>Head: Data Science &amp; AI </a:t>
            </a:r>
            <a:br>
              <a:rPr lang="en-US" sz="1800" kern="0" dirty="0">
                <a:solidFill>
                  <a:schemeClr val="bg1"/>
                </a:solidFill>
                <a:latin typeface="UniCredit"/>
              </a:rPr>
            </a:br>
            <a:r>
              <a:rPr lang="en-US" sz="1800" kern="0" dirty="0">
                <a:solidFill>
                  <a:schemeClr val="bg1"/>
                </a:solidFill>
                <a:latin typeface="UniCredit"/>
              </a:rPr>
              <a:t>UniCredit Bank GmbH</a:t>
            </a:r>
            <a:br>
              <a:rPr lang="en-GB" sz="1800" kern="0" dirty="0">
                <a:solidFill>
                  <a:schemeClr val="bg1"/>
                </a:solidFill>
                <a:latin typeface="UniCredit"/>
              </a:rPr>
            </a:br>
            <a:br>
              <a:rPr lang="en-GB" sz="600" kern="0" dirty="0">
                <a:solidFill>
                  <a:schemeClr val="bg1"/>
                </a:solidFill>
                <a:latin typeface="UniCredit"/>
              </a:rPr>
            </a:br>
            <a:endParaRPr lang="en-GB" sz="1050" kern="0" dirty="0">
              <a:solidFill>
                <a:schemeClr val="bg1"/>
              </a:solidFill>
              <a:latin typeface="UniCredit"/>
            </a:endParaRPr>
          </a:p>
          <a:p>
            <a:pPr marL="0" indent="0">
              <a:lnSpc>
                <a:spcPct val="90000"/>
              </a:lnSpc>
              <a:spcBef>
                <a:spcPts val="300"/>
              </a:spcBef>
              <a:buFont typeface="Webdings" pitchFamily="18" charset="2"/>
              <a:buNone/>
            </a:pPr>
            <a:r>
              <a:rPr lang="en-GB" sz="1800" kern="0" dirty="0">
                <a:solidFill>
                  <a:schemeClr val="bg1"/>
                </a:solidFill>
                <a:latin typeface="UniCredit"/>
              </a:rPr>
              <a:t>Gareth.Farr@unicredit.de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5B8A9B-187F-01CB-B56A-6C10F1DFF5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96894" y="1723915"/>
            <a:ext cx="1288112" cy="12881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F443D5-03FB-13F8-B9FF-F801FC13AE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80" r="9280"/>
          <a:stretch/>
        </p:blipFill>
        <p:spPr>
          <a:xfrm>
            <a:off x="568840" y="967469"/>
            <a:ext cx="2336285" cy="233628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05251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BD9133-F473-6206-1BA2-93289ECE04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CF112-F857-4DC5-9E7A-1BC5DC30C86B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10" name="Picture Placeholder 9" descr="Close-up of documents and charts">
            <a:extLst>
              <a:ext uri="{FF2B5EF4-FFF2-40B4-BE49-F238E27FC236}">
                <a16:creationId xmlns:a16="http://schemas.microsoft.com/office/drawing/2014/main" id="{22CA15C9-07F2-9766-61DA-81B9A39DB95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0" r="20380"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28264E2-9718-AC4C-3D8C-02BBE6BFD5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23493" y="219694"/>
            <a:ext cx="4073237" cy="4089862"/>
          </a:xfrm>
        </p:spPr>
        <p:txBody>
          <a:bodyPr/>
          <a:lstStyle/>
          <a:p>
            <a:pPr algn="ctr"/>
            <a:r>
              <a:rPr lang="en-GB" dirty="0"/>
              <a:t>The Value of Data</a:t>
            </a:r>
          </a:p>
          <a:p>
            <a:pPr algn="ctr"/>
            <a:endParaRPr lang="en-GB" sz="800" dirty="0"/>
          </a:p>
          <a:p>
            <a:pPr algn="ctr"/>
            <a:r>
              <a:rPr lang="en-GB" sz="2200" b="0" dirty="0"/>
              <a:t>May 6th, 2017, The Economist</a:t>
            </a:r>
          </a:p>
          <a:p>
            <a:pPr algn="ctr"/>
            <a:endParaRPr lang="en-GB" sz="800" b="0" dirty="0"/>
          </a:p>
          <a:p>
            <a:pPr algn="ctr"/>
            <a:r>
              <a:rPr lang="en-GB" sz="2200" b="0" dirty="0"/>
              <a:t> It contained an article titled</a:t>
            </a:r>
          </a:p>
          <a:p>
            <a:pPr algn="ctr"/>
            <a:endParaRPr lang="en-GB" sz="800" b="0" dirty="0"/>
          </a:p>
          <a:p>
            <a:pPr algn="ctr"/>
            <a:r>
              <a:rPr lang="en-GB" sz="2200" b="0" dirty="0"/>
              <a:t>‘The world's most valuable resource is no longer oil, but data’  </a:t>
            </a:r>
          </a:p>
          <a:p>
            <a:pPr algn="ctr"/>
            <a:endParaRPr lang="en-GB" sz="800" dirty="0"/>
          </a:p>
          <a:p>
            <a:pPr algn="ctr"/>
            <a:r>
              <a:rPr lang="en-GB" sz="2200" b="0" dirty="0"/>
              <a:t>As soon as banking transactions went digital, Banks Became Data Companies </a:t>
            </a:r>
          </a:p>
          <a:p>
            <a:pPr algn="ctr"/>
            <a:endParaRPr lang="en-GB" sz="800" b="0" dirty="0"/>
          </a:p>
          <a:p>
            <a:pPr algn="ctr"/>
            <a:r>
              <a:rPr lang="en-GB" sz="2200" b="0" dirty="0"/>
              <a:t>However, few if any, act like 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9066F6-817D-F3C4-EC1E-18AF8FB922D5}"/>
              </a:ext>
            </a:extLst>
          </p:cNvPr>
          <p:cNvSpPr txBox="1"/>
          <p:nvPr/>
        </p:nvSpPr>
        <p:spPr>
          <a:xfrm>
            <a:off x="4572000" y="4875622"/>
            <a:ext cx="27924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Source: </a:t>
            </a:r>
            <a:r>
              <a:rPr lang="en-GB" sz="800" dirty="0">
                <a:solidFill>
                  <a:schemeClr val="bg1"/>
                </a:solidFill>
              </a:rPr>
              <a:t>The Economist</a:t>
            </a:r>
            <a:endParaRPr lang="de-DE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6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BD9133-F473-6206-1BA2-93289ECE04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CF112-F857-4DC5-9E7A-1BC5DC30C86B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28264E2-9718-AC4C-3D8C-02BBE6BFD5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23493" y="219693"/>
            <a:ext cx="4073237" cy="4277965"/>
          </a:xfrm>
        </p:spPr>
        <p:txBody>
          <a:bodyPr/>
          <a:lstStyle/>
          <a:p>
            <a:pPr algn="ctr"/>
            <a:r>
              <a:rPr lang="en-GB" dirty="0"/>
              <a:t>Powered by Data</a:t>
            </a:r>
          </a:p>
          <a:p>
            <a:pPr algn="ctr"/>
            <a:endParaRPr lang="en-GB" sz="800" dirty="0"/>
          </a:p>
          <a:p>
            <a:pPr algn="ctr"/>
            <a:r>
              <a:rPr lang="en-GB" sz="2200" b="0" dirty="0"/>
              <a:t>How has data been treated?</a:t>
            </a:r>
          </a:p>
          <a:p>
            <a:pPr algn="ctr"/>
            <a:endParaRPr lang="en-GB" sz="800" dirty="0"/>
          </a:p>
          <a:p>
            <a:pPr algn="ctr"/>
            <a:r>
              <a:rPr lang="en-GB" sz="2200" b="0" dirty="0"/>
              <a:t>But how should we treat Data? </a:t>
            </a:r>
          </a:p>
          <a:p>
            <a:pPr algn="ctr"/>
            <a:endParaRPr lang="en-GB" sz="800" b="0" dirty="0"/>
          </a:p>
          <a:p>
            <a:pPr algn="ctr"/>
            <a:r>
              <a:rPr lang="en-GB" sz="1800" b="0" dirty="0"/>
              <a:t>As an</a:t>
            </a:r>
            <a:endParaRPr lang="en-GB" sz="800" dirty="0"/>
          </a:p>
          <a:p>
            <a:pPr algn="ctr"/>
            <a:r>
              <a:rPr lang="en-GB" sz="2200" dirty="0"/>
              <a:t>Asset</a:t>
            </a:r>
          </a:p>
          <a:p>
            <a:pPr algn="ctr"/>
            <a:endParaRPr lang="en-GB" sz="800" dirty="0"/>
          </a:p>
          <a:p>
            <a:pPr algn="ctr"/>
            <a:r>
              <a:rPr lang="en-US" sz="2200" b="0" dirty="0"/>
              <a:t>According to IFRS an Asset is defined as</a:t>
            </a:r>
          </a:p>
          <a:p>
            <a:pPr algn="ctr"/>
            <a:endParaRPr lang="en-US" sz="800" b="0" dirty="0"/>
          </a:p>
          <a:p>
            <a:pPr algn="ctr"/>
            <a:r>
              <a:rPr lang="en-US" sz="2200" b="0" dirty="0"/>
              <a:t>A </a:t>
            </a:r>
            <a:r>
              <a:rPr lang="en-US" sz="2200" dirty="0"/>
              <a:t>resource</a:t>
            </a:r>
            <a:r>
              <a:rPr lang="en-US" sz="2200" b="0" dirty="0"/>
              <a:t> </a:t>
            </a:r>
            <a:r>
              <a:rPr lang="en-US" sz="2200" dirty="0"/>
              <a:t>controlled</a:t>
            </a:r>
            <a:r>
              <a:rPr lang="en-US" sz="2200" b="0" dirty="0"/>
              <a:t> by the entity as a </a:t>
            </a:r>
            <a:r>
              <a:rPr lang="en-US" sz="2200" dirty="0"/>
              <a:t>result of past events </a:t>
            </a:r>
            <a:r>
              <a:rPr lang="en-US" sz="2200" b="0" dirty="0"/>
              <a:t>and from which </a:t>
            </a:r>
            <a:r>
              <a:rPr lang="en-US" sz="2200" dirty="0"/>
              <a:t>future economic benefits</a:t>
            </a:r>
            <a:r>
              <a:rPr lang="en-US" sz="2200" b="0" dirty="0"/>
              <a:t> are expected to </a:t>
            </a:r>
            <a:r>
              <a:rPr lang="en-US" sz="2200" dirty="0"/>
              <a:t>flow</a:t>
            </a:r>
            <a:r>
              <a:rPr lang="en-US" sz="2200" b="0" dirty="0"/>
              <a:t> to the entity</a:t>
            </a:r>
          </a:p>
        </p:txBody>
      </p:sp>
      <p:pic>
        <p:nvPicPr>
          <p:cNvPr id="6" name="Picture Placeholder 5" descr="Digital stock icons in closeup">
            <a:extLst>
              <a:ext uri="{FF2B5EF4-FFF2-40B4-BE49-F238E27FC236}">
                <a16:creationId xmlns:a16="http://schemas.microsoft.com/office/drawing/2014/main" id="{4DB00F33-7E2A-606C-B930-423F00D506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8" r="25008"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43D3B0-9F11-39B4-CBAD-A501C0739C21}"/>
              </a:ext>
            </a:extLst>
          </p:cNvPr>
          <p:cNvSpPr txBox="1"/>
          <p:nvPr/>
        </p:nvSpPr>
        <p:spPr>
          <a:xfrm>
            <a:off x="4572000" y="4875622"/>
            <a:ext cx="27924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Source: </a:t>
            </a:r>
            <a:r>
              <a:rPr lang="en-GB" sz="800" dirty="0">
                <a:solidFill>
                  <a:schemeClr val="bg1"/>
                </a:solidFill>
              </a:rPr>
              <a:t>IFRS</a:t>
            </a:r>
            <a:endParaRPr lang="de-DE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0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BD9133-F473-6206-1BA2-93289ECE04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CF112-F857-4DC5-9E7A-1BC5DC30C86B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28264E2-9718-AC4C-3D8C-02BBE6BFD5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23493" y="219693"/>
            <a:ext cx="4073237" cy="4277965"/>
          </a:xfrm>
        </p:spPr>
        <p:txBody>
          <a:bodyPr/>
          <a:lstStyle/>
          <a:p>
            <a:pPr algn="ctr"/>
            <a:r>
              <a:rPr lang="en-GB" dirty="0"/>
              <a:t>Equal Access</a:t>
            </a:r>
          </a:p>
          <a:p>
            <a:pPr algn="ctr"/>
            <a:endParaRPr lang="en-GB" sz="800" dirty="0"/>
          </a:p>
          <a:p>
            <a:pPr algn="ctr"/>
            <a:r>
              <a:rPr lang="en-GB" sz="2200" b="0" dirty="0"/>
              <a:t>However, each company has their own proprietary data </a:t>
            </a:r>
          </a:p>
          <a:p>
            <a:pPr algn="ctr"/>
            <a:endParaRPr lang="en-GB" sz="800" b="0" dirty="0"/>
          </a:p>
          <a:p>
            <a:pPr algn="ctr"/>
            <a:r>
              <a:rPr lang="en-GB" sz="2200" b="0" dirty="0"/>
              <a:t>Therefore, the fundamental baseline is the same</a:t>
            </a:r>
          </a:p>
          <a:p>
            <a:pPr algn="ctr"/>
            <a:endParaRPr lang="en-US" sz="800" b="0" dirty="0"/>
          </a:p>
          <a:p>
            <a:pPr algn="ctr"/>
            <a:r>
              <a:rPr lang="en-GB" sz="2200" b="0" dirty="0"/>
              <a:t>If data is a common resource, then Analytics, Data Science and AI are the methods of mining and refining the data to extract the value</a:t>
            </a:r>
          </a:p>
          <a:p>
            <a:pPr algn="ctr"/>
            <a:endParaRPr lang="en-GB" sz="800" b="0" dirty="0"/>
          </a:p>
          <a:p>
            <a:pPr algn="ctr"/>
            <a:r>
              <a:rPr lang="en-GB" sz="2200" b="0" dirty="0"/>
              <a:t>&amp; this is the competitive advantage </a:t>
            </a:r>
          </a:p>
        </p:txBody>
      </p:sp>
      <p:pic>
        <p:nvPicPr>
          <p:cNvPr id="7" name="Picture Placeholder 6" descr="Line in the sand with spheres">
            <a:extLst>
              <a:ext uri="{FF2B5EF4-FFF2-40B4-BE49-F238E27FC236}">
                <a16:creationId xmlns:a16="http://schemas.microsoft.com/office/drawing/2014/main" id="{B3E51946-8CEC-71C9-08CC-7EE5299CADE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1" b="125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1813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1BA64F-8B8F-1633-1093-99023D38D0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BCC70-F889-4DE4-937F-6D2CDDA6874B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6" name="Picture Placeholder 5" descr="Person wielding metal">
            <a:extLst>
              <a:ext uri="{FF2B5EF4-FFF2-40B4-BE49-F238E27FC236}">
                <a16:creationId xmlns:a16="http://schemas.microsoft.com/office/drawing/2014/main" id="{B5C00793-1A70-EBEB-902C-3B49866B9D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0" r="20350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F4E5FC-436B-3DD1-DA66-F8FC27C127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n-GB" dirty="0"/>
              <a:t>Data as a Product</a:t>
            </a:r>
            <a:endParaRPr lang="en-GB" sz="3600" dirty="0"/>
          </a:p>
          <a:p>
            <a:pPr algn="ctr"/>
            <a:endParaRPr lang="en-GB" sz="1800" dirty="0"/>
          </a:p>
          <a:p>
            <a:pPr algn="ctr"/>
            <a:r>
              <a:rPr lang="en-US" sz="1800" b="0" dirty="0"/>
              <a:t>a product is an object, or system, or service made available for consumer use.</a:t>
            </a:r>
          </a:p>
          <a:p>
            <a:pPr algn="ctr"/>
            <a:r>
              <a:rPr lang="en-US" sz="1800" b="0" dirty="0"/>
              <a:t> </a:t>
            </a:r>
          </a:p>
          <a:p>
            <a:pPr algn="ctr"/>
            <a:r>
              <a:rPr lang="en-US" sz="1800" b="0" dirty="0"/>
              <a:t>it is anything that can be offered to a market to satisfy the desire or need of a customer.</a:t>
            </a:r>
            <a:endParaRPr lang="en-GB" sz="1800" b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657311-2EF8-F87F-79A5-902E2FE01C2D}"/>
              </a:ext>
            </a:extLst>
          </p:cNvPr>
          <p:cNvSpPr txBox="1"/>
          <p:nvPr/>
        </p:nvSpPr>
        <p:spPr>
          <a:xfrm>
            <a:off x="4572000" y="4875622"/>
            <a:ext cx="27924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Source: Wikipedia</a:t>
            </a:r>
          </a:p>
        </p:txBody>
      </p:sp>
    </p:spTree>
    <p:extLst>
      <p:ext uri="{BB962C8B-B14F-4D97-AF65-F5344CB8AC3E}">
        <p14:creationId xmlns:p14="http://schemas.microsoft.com/office/powerpoint/2010/main" val="106164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26C68C72-E47C-4736-AA9F-6AC432E0947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95" imgH="396" progId="TCLayout.ActiveDocument.1">
                  <p:embed/>
                </p:oleObj>
              </mc:Choice>
              <mc:Fallback>
                <p:oleObj name="think-cell Folie" r:id="rId5" imgW="395" imgH="39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26C68C72-E47C-4736-AA9F-6AC432E094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3EB69C2-5BD1-4AF0-83B9-7E8F6A6097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BCC70-F889-4DE4-937F-6D2CDDA6874B}" type="slidenum">
              <a:rPr kumimoji="0" lang="de-DE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91F827E-2F19-49C3-B475-73D6BA319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1" y="233971"/>
            <a:ext cx="8712488" cy="427040"/>
          </a:xfrm>
        </p:spPr>
        <p:txBody>
          <a:bodyPr vert="horz" anchor="ctr" anchorCtr="0"/>
          <a:lstStyle/>
          <a:p>
            <a:r>
              <a:rPr lang="en-US" sz="2775" dirty="0"/>
              <a:t>We need to be where our clients are </a:t>
            </a:r>
            <a:endParaRPr lang="en-US" sz="2800" dirty="0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9020C5F5-968C-4D00-A6DB-B6FF7B7161CA}"/>
              </a:ext>
            </a:extLst>
          </p:cNvPr>
          <p:cNvSpPr/>
          <p:nvPr/>
        </p:nvSpPr>
        <p:spPr>
          <a:xfrm>
            <a:off x="119654" y="915566"/>
            <a:ext cx="6182135" cy="3599988"/>
          </a:xfrm>
          <a:prstGeom prst="roundRect">
            <a:avLst>
              <a:gd name="adj" fmla="val 2861"/>
            </a:avLst>
          </a:prstGeom>
          <a:solidFill>
            <a:srgbClr val="DDDDDD">
              <a:alpha val="8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27FE7B83-A46C-4C0A-9965-CE74E4F796D4}"/>
              </a:ext>
            </a:extLst>
          </p:cNvPr>
          <p:cNvSpPr txBox="1"/>
          <p:nvPr/>
        </p:nvSpPr>
        <p:spPr>
          <a:xfrm>
            <a:off x="155068" y="1339331"/>
            <a:ext cx="732027" cy="307777"/>
          </a:xfrm>
          <a:prstGeom prst="rect">
            <a:avLst/>
          </a:prstGeom>
          <a:noFill/>
        </p:spPr>
        <p:txBody>
          <a:bodyPr wrap="square" lIns="36000" rIns="36000" rtlCol="0" anchor="ctr" anchorCtr="1">
            <a:noAutofit/>
          </a:bodyPr>
          <a:lstStyle>
            <a:defPPr>
              <a:defRPr lang="en-US"/>
            </a:defPPr>
            <a:lvl1pPr algn="ctr">
              <a:defRPr sz="900">
                <a:solidFill>
                  <a:srgbClr val="E2001A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car insurance?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87A0D177-DFF2-439D-A863-412FE999BF21}"/>
              </a:ext>
            </a:extLst>
          </p:cNvPr>
          <p:cNvSpPr txBox="1"/>
          <p:nvPr/>
        </p:nvSpPr>
        <p:spPr>
          <a:xfrm>
            <a:off x="3897968" y="3779720"/>
            <a:ext cx="682380" cy="376206"/>
          </a:xfrm>
          <a:prstGeom prst="rect">
            <a:avLst/>
          </a:prstGeom>
          <a:noFill/>
        </p:spPr>
        <p:txBody>
          <a:bodyPr wrap="square" lIns="36000" rIns="36000" rtlCol="0" anchor="ctr" anchorCtr="1">
            <a:noAutofit/>
          </a:bodyPr>
          <a:lstStyle>
            <a:defPPr>
              <a:defRPr lang="en-US"/>
            </a:defPPr>
            <a:lvl1pPr algn="ctr">
              <a:defRPr sz="900">
                <a:solidFill>
                  <a:srgbClr val="E2001A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insurance advice?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E1CEDA86-BCE7-48EF-AE2D-0F82BB85D51B}"/>
              </a:ext>
            </a:extLst>
          </p:cNvPr>
          <p:cNvSpPr txBox="1"/>
          <p:nvPr/>
        </p:nvSpPr>
        <p:spPr>
          <a:xfrm>
            <a:off x="5459890" y="3104636"/>
            <a:ext cx="718542" cy="307777"/>
          </a:xfrm>
          <a:prstGeom prst="rect">
            <a:avLst/>
          </a:prstGeom>
          <a:noFill/>
        </p:spPr>
        <p:txBody>
          <a:bodyPr wrap="square" lIns="36000" rIns="36000" rtlCol="0" anchor="ctr" anchorCtr="1">
            <a:noAutofit/>
          </a:bodyPr>
          <a:lstStyle>
            <a:defPPr>
              <a:defRPr lang="en-US"/>
            </a:defPPr>
            <a:lvl1pPr algn="ctr">
              <a:defRPr sz="900">
                <a:solidFill>
                  <a:srgbClr val="E2001A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mortgage?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29CA9AFE-938C-49D4-8FE5-07E10E6F67D4}"/>
              </a:ext>
            </a:extLst>
          </p:cNvPr>
          <p:cNvSpPr txBox="1"/>
          <p:nvPr/>
        </p:nvSpPr>
        <p:spPr>
          <a:xfrm>
            <a:off x="168937" y="3636940"/>
            <a:ext cx="538277" cy="444654"/>
          </a:xfrm>
          <a:prstGeom prst="rect">
            <a:avLst/>
          </a:prstGeom>
          <a:noFill/>
        </p:spPr>
        <p:txBody>
          <a:bodyPr wrap="square" lIns="36000" rIns="36000" rtlCol="0" anchor="ctr" anchorCtr="1">
            <a:noAutofit/>
          </a:bodyPr>
          <a:lstStyle>
            <a:defPPr>
              <a:defRPr lang="en-US"/>
            </a:defPPr>
            <a:lvl1pPr algn="ctr">
              <a:defRPr sz="900">
                <a:solidFill>
                  <a:srgbClr val="E2001A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savings plan?</a:t>
            </a:r>
          </a:p>
        </p:txBody>
      </p:sp>
      <p:sp>
        <p:nvSpPr>
          <p:cNvPr id="51" name="Rechteck: abgerundete Ecken 50">
            <a:extLst>
              <a:ext uri="{FF2B5EF4-FFF2-40B4-BE49-F238E27FC236}">
                <a16:creationId xmlns:a16="http://schemas.microsoft.com/office/drawing/2014/main" id="{2F09EEB7-05FE-47C1-B721-86E03F181C6B}"/>
              </a:ext>
            </a:extLst>
          </p:cNvPr>
          <p:cNvSpPr/>
          <p:nvPr/>
        </p:nvSpPr>
        <p:spPr>
          <a:xfrm>
            <a:off x="6576873" y="915566"/>
            <a:ext cx="2447473" cy="3599988"/>
          </a:xfrm>
          <a:prstGeom prst="roundRect">
            <a:avLst>
              <a:gd name="adj" fmla="val 4610"/>
            </a:avLst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4290" rIns="108000" bIns="34290" rtlCol="0" anchor="ctr" anchorCtr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Credi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Credit"/>
                <a:ea typeface="+mn-ea"/>
                <a:cs typeface="+mn-cs"/>
                <a:sym typeface="Wingdings" panose="05000000000000000000" pitchFamily="2" charset="2"/>
              </a:rPr>
              <a:t>Integration of banking products into </a:t>
            </a:r>
            <a:r>
              <a:rPr kumimoji="0" lang="en-US" sz="1688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Credit"/>
                <a:ea typeface="+mn-ea"/>
                <a:cs typeface="+mn-cs"/>
                <a:sym typeface="Wingdings" panose="05000000000000000000" pitchFamily="2" charset="2"/>
              </a:rPr>
              <a:t>lifetime events </a:t>
            </a:r>
            <a:r>
              <a:rPr kumimoji="0" lang="en-US" sz="16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Credit"/>
                <a:ea typeface="+mn-ea"/>
                <a:cs typeface="+mn-cs"/>
                <a:sym typeface="Wingdings" panose="05000000000000000000" pitchFamily="2" charset="2"/>
              </a:rPr>
              <a:t>of consumers. </a:t>
            </a:r>
            <a:endParaRPr kumimoji="0" lang="en-US" sz="16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02D4221E-9B4A-426E-92F6-29CB27A12EF1}"/>
              </a:ext>
            </a:extLst>
          </p:cNvPr>
          <p:cNvSpPr>
            <a:spLocks noChangeAspect="1"/>
          </p:cNvSpPr>
          <p:nvPr/>
        </p:nvSpPr>
        <p:spPr>
          <a:xfrm>
            <a:off x="2211448" y="1449616"/>
            <a:ext cx="7238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B521C548-6FEB-4D5F-B2DE-C67D52FEF5F0}"/>
              </a:ext>
            </a:extLst>
          </p:cNvPr>
          <p:cNvSpPr>
            <a:spLocks noChangeAspect="1"/>
          </p:cNvSpPr>
          <p:nvPr/>
        </p:nvSpPr>
        <p:spPr>
          <a:xfrm>
            <a:off x="2526205" y="1248552"/>
            <a:ext cx="7238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7852A507-FBD1-4D60-9521-402E28DF6F5B}"/>
              </a:ext>
            </a:extLst>
          </p:cNvPr>
          <p:cNvSpPr>
            <a:spLocks noChangeAspect="1"/>
          </p:cNvSpPr>
          <p:nvPr/>
        </p:nvSpPr>
        <p:spPr>
          <a:xfrm>
            <a:off x="2678605" y="1400952"/>
            <a:ext cx="7238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786BABA-6B91-4945-BC9D-6B305E0541D6}"/>
              </a:ext>
            </a:extLst>
          </p:cNvPr>
          <p:cNvSpPr>
            <a:spLocks noChangeAspect="1"/>
          </p:cNvSpPr>
          <p:nvPr/>
        </p:nvSpPr>
        <p:spPr>
          <a:xfrm>
            <a:off x="3055252" y="1491630"/>
            <a:ext cx="7238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CD05866-85F3-4F78-ABBE-329FAA7B1DAE}"/>
              </a:ext>
            </a:extLst>
          </p:cNvPr>
          <p:cNvSpPr>
            <a:spLocks noChangeAspect="1"/>
          </p:cNvSpPr>
          <p:nvPr/>
        </p:nvSpPr>
        <p:spPr>
          <a:xfrm>
            <a:off x="2481445" y="1707662"/>
            <a:ext cx="7238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3183C5CB-5325-435A-9BDC-ECE769E4F6A5}"/>
              </a:ext>
            </a:extLst>
          </p:cNvPr>
          <p:cNvSpPr>
            <a:spLocks noChangeAspect="1"/>
          </p:cNvSpPr>
          <p:nvPr/>
        </p:nvSpPr>
        <p:spPr>
          <a:xfrm>
            <a:off x="3595312" y="1599642"/>
            <a:ext cx="7238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7750C610-D7C5-49F8-A93E-B3BC29C8A316}"/>
              </a:ext>
            </a:extLst>
          </p:cNvPr>
          <p:cNvSpPr>
            <a:spLocks noChangeAspect="1"/>
          </p:cNvSpPr>
          <p:nvPr/>
        </p:nvSpPr>
        <p:spPr>
          <a:xfrm>
            <a:off x="2857236" y="1760991"/>
            <a:ext cx="7238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3895577C-2A29-4CB9-9058-4F214C72C4D1}"/>
              </a:ext>
            </a:extLst>
          </p:cNvPr>
          <p:cNvSpPr>
            <a:spLocks noChangeAspect="1"/>
          </p:cNvSpPr>
          <p:nvPr/>
        </p:nvSpPr>
        <p:spPr>
          <a:xfrm>
            <a:off x="1026430" y="3102534"/>
            <a:ext cx="7238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42F32273-2C65-468D-A325-9F6D57BB8828}"/>
              </a:ext>
            </a:extLst>
          </p:cNvPr>
          <p:cNvSpPr>
            <a:spLocks noChangeAspect="1"/>
          </p:cNvSpPr>
          <p:nvPr/>
        </p:nvSpPr>
        <p:spPr>
          <a:xfrm>
            <a:off x="728718" y="3019747"/>
            <a:ext cx="7238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3D68F553-251C-44F6-84CE-191D84676DF0}"/>
              </a:ext>
            </a:extLst>
          </p:cNvPr>
          <p:cNvSpPr>
            <a:spLocks noChangeAspect="1"/>
          </p:cNvSpPr>
          <p:nvPr/>
        </p:nvSpPr>
        <p:spPr>
          <a:xfrm>
            <a:off x="4562848" y="1222873"/>
            <a:ext cx="7238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2465B876-92AD-4019-A8AB-7A2D2F7560CC}"/>
              </a:ext>
            </a:extLst>
          </p:cNvPr>
          <p:cNvSpPr>
            <a:spLocks noChangeAspect="1"/>
          </p:cNvSpPr>
          <p:nvPr/>
        </p:nvSpPr>
        <p:spPr>
          <a:xfrm>
            <a:off x="4101942" y="1377236"/>
            <a:ext cx="7238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C241EEC3-9248-47AE-84D9-E4556E6D406B}"/>
              </a:ext>
            </a:extLst>
          </p:cNvPr>
          <p:cNvSpPr>
            <a:spLocks noChangeAspect="1"/>
          </p:cNvSpPr>
          <p:nvPr/>
        </p:nvSpPr>
        <p:spPr>
          <a:xfrm>
            <a:off x="4122751" y="1701747"/>
            <a:ext cx="7238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cxnSp>
        <p:nvCxnSpPr>
          <p:cNvPr id="67" name="Gerader Verbinder 66">
            <a:extLst>
              <a:ext uri="{FF2B5EF4-FFF2-40B4-BE49-F238E27FC236}">
                <a16:creationId xmlns:a16="http://schemas.microsoft.com/office/drawing/2014/main" id="{73D491E1-D8A3-4033-AA36-2014215A696A}"/>
              </a:ext>
            </a:extLst>
          </p:cNvPr>
          <p:cNvCxnSpPr>
            <a:cxnSpLocks/>
            <a:stCxn id="52" idx="7"/>
            <a:endCxn id="53" idx="3"/>
          </p:cNvCxnSpPr>
          <p:nvPr/>
        </p:nvCxnSpPr>
        <p:spPr>
          <a:xfrm flipV="1">
            <a:off x="2273228" y="1310008"/>
            <a:ext cx="263577" cy="15015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r Verbinder 71">
            <a:extLst>
              <a:ext uri="{FF2B5EF4-FFF2-40B4-BE49-F238E27FC236}">
                <a16:creationId xmlns:a16="http://schemas.microsoft.com/office/drawing/2014/main" id="{288AA563-5393-4D76-BF29-C7AF8AF0A90C}"/>
              </a:ext>
            </a:extLst>
          </p:cNvPr>
          <p:cNvCxnSpPr>
            <a:cxnSpLocks/>
            <a:stCxn id="53" idx="5"/>
            <a:endCxn id="54" idx="1"/>
          </p:cNvCxnSpPr>
          <p:nvPr/>
        </p:nvCxnSpPr>
        <p:spPr>
          <a:xfrm>
            <a:off x="2587985" y="1310009"/>
            <a:ext cx="101220" cy="1014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r Verbinder 78">
            <a:extLst>
              <a:ext uri="{FF2B5EF4-FFF2-40B4-BE49-F238E27FC236}">
                <a16:creationId xmlns:a16="http://schemas.microsoft.com/office/drawing/2014/main" id="{A3E577C2-6495-4677-927C-B5B0838E43E6}"/>
              </a:ext>
            </a:extLst>
          </p:cNvPr>
          <p:cNvCxnSpPr>
            <a:cxnSpLocks/>
            <a:stCxn id="54" idx="5"/>
            <a:endCxn id="55" idx="1"/>
          </p:cNvCxnSpPr>
          <p:nvPr/>
        </p:nvCxnSpPr>
        <p:spPr>
          <a:xfrm>
            <a:off x="2740385" y="1462409"/>
            <a:ext cx="325467" cy="3976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r Verbinder 81">
            <a:extLst>
              <a:ext uri="{FF2B5EF4-FFF2-40B4-BE49-F238E27FC236}">
                <a16:creationId xmlns:a16="http://schemas.microsoft.com/office/drawing/2014/main" id="{80D41720-77F9-4D68-86CB-04A535A302B2}"/>
              </a:ext>
            </a:extLst>
          </p:cNvPr>
          <p:cNvCxnSpPr>
            <a:cxnSpLocks/>
            <a:stCxn id="55" idx="7"/>
            <a:endCxn id="56" idx="3"/>
          </p:cNvCxnSpPr>
          <p:nvPr/>
        </p:nvCxnSpPr>
        <p:spPr>
          <a:xfrm flipV="1">
            <a:off x="3117033" y="1404304"/>
            <a:ext cx="113095" cy="9787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r Verbinder 85">
            <a:extLst>
              <a:ext uri="{FF2B5EF4-FFF2-40B4-BE49-F238E27FC236}">
                <a16:creationId xmlns:a16="http://schemas.microsoft.com/office/drawing/2014/main" id="{22FF0B96-C359-43D9-826B-CA9712DEF8D1}"/>
              </a:ext>
            </a:extLst>
          </p:cNvPr>
          <p:cNvCxnSpPr>
            <a:cxnSpLocks/>
            <a:stCxn id="54" idx="3"/>
            <a:endCxn id="57" idx="7"/>
          </p:cNvCxnSpPr>
          <p:nvPr/>
        </p:nvCxnSpPr>
        <p:spPr>
          <a:xfrm flipH="1">
            <a:off x="2543225" y="1462408"/>
            <a:ext cx="145981" cy="25579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r Verbinder 88">
            <a:extLst>
              <a:ext uri="{FF2B5EF4-FFF2-40B4-BE49-F238E27FC236}">
                <a16:creationId xmlns:a16="http://schemas.microsoft.com/office/drawing/2014/main" id="{DC2D1F36-2092-49E5-BC08-4016AABDEFB3}"/>
              </a:ext>
            </a:extLst>
          </p:cNvPr>
          <p:cNvCxnSpPr>
            <a:cxnSpLocks/>
            <a:stCxn id="52" idx="5"/>
            <a:endCxn id="57" idx="1"/>
          </p:cNvCxnSpPr>
          <p:nvPr/>
        </p:nvCxnSpPr>
        <p:spPr>
          <a:xfrm>
            <a:off x="2273229" y="1511073"/>
            <a:ext cx="218816" cy="20713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Gruppieren 121">
            <a:extLst>
              <a:ext uri="{FF2B5EF4-FFF2-40B4-BE49-F238E27FC236}">
                <a16:creationId xmlns:a16="http://schemas.microsoft.com/office/drawing/2014/main" id="{717BE530-30C1-41E4-995B-F71F944EB567}"/>
              </a:ext>
            </a:extLst>
          </p:cNvPr>
          <p:cNvGrpSpPr/>
          <p:nvPr/>
        </p:nvGrpSpPr>
        <p:grpSpPr>
          <a:xfrm>
            <a:off x="3161590" y="1004840"/>
            <a:ext cx="468000" cy="468000"/>
            <a:chOff x="3561842" y="1004840"/>
            <a:chExt cx="468000" cy="468000"/>
          </a:xfrm>
        </p:grpSpPr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32E76148-E3A7-48F7-8547-2FE48594F3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61842" y="1004840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Credit"/>
                <a:ea typeface="+mn-ea"/>
                <a:cs typeface="+mn-cs"/>
              </a:endParaRPr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E78D268D-3131-434D-B420-942A40F34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27228" y="1083328"/>
              <a:ext cx="326687" cy="320364"/>
            </a:xfrm>
            <a:prstGeom prst="rect">
              <a:avLst/>
            </a:prstGeom>
          </p:spPr>
        </p:pic>
      </p:grpSp>
      <p:cxnSp>
        <p:nvCxnSpPr>
          <p:cNvPr id="93" name="Gerader Verbinder 92">
            <a:extLst>
              <a:ext uri="{FF2B5EF4-FFF2-40B4-BE49-F238E27FC236}">
                <a16:creationId xmlns:a16="http://schemas.microsoft.com/office/drawing/2014/main" id="{CAD4557A-E0F4-41BF-A458-F06B886BDCF2}"/>
              </a:ext>
            </a:extLst>
          </p:cNvPr>
          <p:cNvCxnSpPr>
            <a:cxnSpLocks/>
            <a:stCxn id="58" idx="1"/>
            <a:endCxn id="56" idx="5"/>
          </p:cNvCxnSpPr>
          <p:nvPr/>
        </p:nvCxnSpPr>
        <p:spPr>
          <a:xfrm flipH="1" flipV="1">
            <a:off x="3561053" y="1404304"/>
            <a:ext cx="44859" cy="20588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r Verbinder 95">
            <a:extLst>
              <a:ext uri="{FF2B5EF4-FFF2-40B4-BE49-F238E27FC236}">
                <a16:creationId xmlns:a16="http://schemas.microsoft.com/office/drawing/2014/main" id="{E1BC47E2-1028-402C-89CD-671FD19B19A0}"/>
              </a:ext>
            </a:extLst>
          </p:cNvPr>
          <p:cNvCxnSpPr>
            <a:cxnSpLocks/>
            <a:stCxn id="110" idx="2"/>
            <a:endCxn id="56" idx="6"/>
          </p:cNvCxnSpPr>
          <p:nvPr/>
        </p:nvCxnSpPr>
        <p:spPr>
          <a:xfrm flipH="1">
            <a:off x="3629591" y="1206908"/>
            <a:ext cx="273616" cy="3193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r Verbinder 99">
            <a:extLst>
              <a:ext uri="{FF2B5EF4-FFF2-40B4-BE49-F238E27FC236}">
                <a16:creationId xmlns:a16="http://schemas.microsoft.com/office/drawing/2014/main" id="{1B64BCF9-93B9-4C10-860E-FC0783230060}"/>
              </a:ext>
            </a:extLst>
          </p:cNvPr>
          <p:cNvCxnSpPr>
            <a:cxnSpLocks/>
            <a:stCxn id="58" idx="2"/>
            <a:endCxn id="55" idx="6"/>
          </p:cNvCxnSpPr>
          <p:nvPr/>
        </p:nvCxnSpPr>
        <p:spPr>
          <a:xfrm flipH="1" flipV="1">
            <a:off x="3127632" y="1527630"/>
            <a:ext cx="467680" cy="10801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>
            <a:extLst>
              <a:ext uri="{FF2B5EF4-FFF2-40B4-BE49-F238E27FC236}">
                <a16:creationId xmlns:a16="http://schemas.microsoft.com/office/drawing/2014/main" id="{49323C12-EF68-4699-AE5B-D52A8164DA25}"/>
              </a:ext>
            </a:extLst>
          </p:cNvPr>
          <p:cNvSpPr txBox="1"/>
          <p:nvPr/>
        </p:nvSpPr>
        <p:spPr>
          <a:xfrm>
            <a:off x="2634250" y="975453"/>
            <a:ext cx="585871" cy="433723"/>
          </a:xfrm>
          <a:prstGeom prst="rect">
            <a:avLst/>
          </a:prstGeom>
          <a:noFill/>
        </p:spPr>
        <p:txBody>
          <a:bodyPr wrap="square" lIns="36000" rIns="36000" rtlCol="0" anchor="ctr" anchorCtr="1">
            <a:noAutofit/>
          </a:bodyPr>
          <a:lstStyle>
            <a:defPPr>
              <a:defRPr lang="en-US"/>
            </a:defPPr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instant loan?</a:t>
            </a:r>
          </a:p>
        </p:txBody>
      </p:sp>
      <p:sp>
        <p:nvSpPr>
          <p:cNvPr id="106" name="Textfeld 105">
            <a:extLst>
              <a:ext uri="{FF2B5EF4-FFF2-40B4-BE49-F238E27FC236}">
                <a16:creationId xmlns:a16="http://schemas.microsoft.com/office/drawing/2014/main" id="{A529A9CC-8BD2-49AA-8CA7-BBEFBF88CA6A}"/>
              </a:ext>
            </a:extLst>
          </p:cNvPr>
          <p:cNvSpPr txBox="1"/>
          <p:nvPr/>
        </p:nvSpPr>
        <p:spPr>
          <a:xfrm>
            <a:off x="5156740" y="1572018"/>
            <a:ext cx="780575" cy="433723"/>
          </a:xfrm>
          <a:prstGeom prst="rect">
            <a:avLst/>
          </a:prstGeom>
          <a:noFill/>
        </p:spPr>
        <p:txBody>
          <a:bodyPr wrap="square" lIns="36000" rIns="36000" rtlCol="0" anchor="ctr" anchorCtr="1">
            <a:noAutofit/>
          </a:bodyPr>
          <a:lstStyle>
            <a:defPPr>
              <a:defRPr lang="en-US"/>
            </a:defPPr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foreign currencies?</a:t>
            </a:r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267D8B96-3E7A-4770-8C59-09A23D975947}"/>
              </a:ext>
            </a:extLst>
          </p:cNvPr>
          <p:cNvSpPr>
            <a:spLocks noChangeAspect="1"/>
          </p:cNvSpPr>
          <p:nvPr/>
        </p:nvSpPr>
        <p:spPr>
          <a:xfrm>
            <a:off x="3903207" y="1170907"/>
            <a:ext cx="7238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cxnSp>
        <p:nvCxnSpPr>
          <p:cNvPr id="114" name="Gerader Verbinder 113">
            <a:extLst>
              <a:ext uri="{FF2B5EF4-FFF2-40B4-BE49-F238E27FC236}">
                <a16:creationId xmlns:a16="http://schemas.microsoft.com/office/drawing/2014/main" id="{24F15B9F-9E4C-498B-9C7E-43A5A473B474}"/>
              </a:ext>
            </a:extLst>
          </p:cNvPr>
          <p:cNvCxnSpPr>
            <a:cxnSpLocks/>
            <a:stCxn id="59" idx="2"/>
            <a:endCxn id="57" idx="6"/>
          </p:cNvCxnSpPr>
          <p:nvPr/>
        </p:nvCxnSpPr>
        <p:spPr>
          <a:xfrm flipH="1" flipV="1">
            <a:off x="2553824" y="1743663"/>
            <a:ext cx="303411" cy="5332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feld 118">
            <a:extLst>
              <a:ext uri="{FF2B5EF4-FFF2-40B4-BE49-F238E27FC236}">
                <a16:creationId xmlns:a16="http://schemas.microsoft.com/office/drawing/2014/main" id="{8E2FB472-6999-48BC-9B8A-4FE88CF42DF7}"/>
              </a:ext>
            </a:extLst>
          </p:cNvPr>
          <p:cNvSpPr txBox="1"/>
          <p:nvPr/>
        </p:nvSpPr>
        <p:spPr>
          <a:xfrm>
            <a:off x="2529666" y="3903169"/>
            <a:ext cx="734158" cy="433723"/>
          </a:xfrm>
          <a:prstGeom prst="rect">
            <a:avLst/>
          </a:prstGeom>
          <a:noFill/>
        </p:spPr>
        <p:txBody>
          <a:bodyPr wrap="square" lIns="36000" rIns="36000" rtlCol="0" anchor="ctr" anchorCtr="1">
            <a:noAutofit/>
          </a:bodyPr>
          <a:lstStyle>
            <a:defPPr>
              <a:defRPr lang="en-US"/>
            </a:defPPr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long-term financing?</a:t>
            </a:r>
          </a:p>
        </p:txBody>
      </p:sp>
      <p:sp>
        <p:nvSpPr>
          <p:cNvPr id="131" name="Textfeld 130">
            <a:extLst>
              <a:ext uri="{FF2B5EF4-FFF2-40B4-BE49-F238E27FC236}">
                <a16:creationId xmlns:a16="http://schemas.microsoft.com/office/drawing/2014/main" id="{1AEC607D-0930-4B16-A37F-9E55DDD2A8F0}"/>
              </a:ext>
            </a:extLst>
          </p:cNvPr>
          <p:cNvSpPr txBox="1"/>
          <p:nvPr/>
        </p:nvSpPr>
        <p:spPr>
          <a:xfrm>
            <a:off x="823008" y="2581297"/>
            <a:ext cx="538577" cy="466005"/>
          </a:xfrm>
          <a:prstGeom prst="rect">
            <a:avLst/>
          </a:prstGeom>
          <a:noFill/>
        </p:spPr>
        <p:txBody>
          <a:bodyPr wrap="square" lIns="36000" rIns="36000" rtlCol="0" anchor="ctr" anchorCtr="1">
            <a:noAutofit/>
          </a:bodyPr>
          <a:lstStyle>
            <a:defPPr>
              <a:defRPr lang="en-US"/>
            </a:defPPr>
            <a:lvl1pPr algn="ctr">
              <a:defRPr sz="900">
                <a:solidFill>
                  <a:srgbClr val="E2001A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UniCredit"/>
                <a:ea typeface="+mn-ea"/>
                <a:cs typeface="+mn-cs"/>
              </a:rPr>
              <a:t>new debit card?</a:t>
            </a:r>
          </a:p>
        </p:txBody>
      </p:sp>
      <p:sp>
        <p:nvSpPr>
          <p:cNvPr id="133" name="Ellipse 132">
            <a:extLst>
              <a:ext uri="{FF2B5EF4-FFF2-40B4-BE49-F238E27FC236}">
                <a16:creationId xmlns:a16="http://schemas.microsoft.com/office/drawing/2014/main" id="{330919CD-542F-43F1-9C6B-8156D1BB8AEA}"/>
              </a:ext>
            </a:extLst>
          </p:cNvPr>
          <p:cNvSpPr>
            <a:spLocks noChangeAspect="1"/>
          </p:cNvSpPr>
          <p:nvPr/>
        </p:nvSpPr>
        <p:spPr>
          <a:xfrm>
            <a:off x="1814565" y="1146747"/>
            <a:ext cx="7238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sp>
        <p:nvSpPr>
          <p:cNvPr id="134" name="Ellipse 133">
            <a:extLst>
              <a:ext uri="{FF2B5EF4-FFF2-40B4-BE49-F238E27FC236}">
                <a16:creationId xmlns:a16="http://schemas.microsoft.com/office/drawing/2014/main" id="{331A9F4D-0A33-4E53-9454-55DE5D7895AE}"/>
              </a:ext>
            </a:extLst>
          </p:cNvPr>
          <p:cNvSpPr>
            <a:spLocks noChangeAspect="1"/>
          </p:cNvSpPr>
          <p:nvPr/>
        </p:nvSpPr>
        <p:spPr>
          <a:xfrm>
            <a:off x="1643193" y="1590307"/>
            <a:ext cx="7238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sp>
        <p:nvSpPr>
          <p:cNvPr id="135" name="Ellipse 134">
            <a:extLst>
              <a:ext uri="{FF2B5EF4-FFF2-40B4-BE49-F238E27FC236}">
                <a16:creationId xmlns:a16="http://schemas.microsoft.com/office/drawing/2014/main" id="{F319B36D-A87C-49EA-8626-1F6491217FD5}"/>
              </a:ext>
            </a:extLst>
          </p:cNvPr>
          <p:cNvSpPr>
            <a:spLocks noChangeAspect="1"/>
          </p:cNvSpPr>
          <p:nvPr/>
        </p:nvSpPr>
        <p:spPr>
          <a:xfrm>
            <a:off x="1930774" y="1695115"/>
            <a:ext cx="7238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sp>
        <p:nvSpPr>
          <p:cNvPr id="136" name="Ellipse 135">
            <a:extLst>
              <a:ext uri="{FF2B5EF4-FFF2-40B4-BE49-F238E27FC236}">
                <a16:creationId xmlns:a16="http://schemas.microsoft.com/office/drawing/2014/main" id="{4548216D-F7C0-441D-8160-83DCCD2B3DC6}"/>
              </a:ext>
            </a:extLst>
          </p:cNvPr>
          <p:cNvSpPr>
            <a:spLocks noChangeAspect="1"/>
          </p:cNvSpPr>
          <p:nvPr/>
        </p:nvSpPr>
        <p:spPr>
          <a:xfrm>
            <a:off x="1364455" y="2004348"/>
            <a:ext cx="7238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cxnSp>
        <p:nvCxnSpPr>
          <p:cNvPr id="137" name="Gerader Verbinder 136">
            <a:extLst>
              <a:ext uri="{FF2B5EF4-FFF2-40B4-BE49-F238E27FC236}">
                <a16:creationId xmlns:a16="http://schemas.microsoft.com/office/drawing/2014/main" id="{B9C69650-B858-480D-A783-A35751540E38}"/>
              </a:ext>
            </a:extLst>
          </p:cNvPr>
          <p:cNvCxnSpPr>
            <a:cxnSpLocks/>
            <a:stCxn id="133" idx="5"/>
            <a:endCxn id="52" idx="1"/>
          </p:cNvCxnSpPr>
          <p:nvPr/>
        </p:nvCxnSpPr>
        <p:spPr>
          <a:xfrm>
            <a:off x="1876345" y="1208204"/>
            <a:ext cx="345704" cy="25195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Gerader Verbinder 140">
            <a:extLst>
              <a:ext uri="{FF2B5EF4-FFF2-40B4-BE49-F238E27FC236}">
                <a16:creationId xmlns:a16="http://schemas.microsoft.com/office/drawing/2014/main" id="{1D6621A5-B9A8-4084-8D80-527FBC6B60C7}"/>
              </a:ext>
            </a:extLst>
          </p:cNvPr>
          <p:cNvCxnSpPr>
            <a:cxnSpLocks/>
            <a:stCxn id="133" idx="3"/>
            <a:endCxn id="134" idx="7"/>
          </p:cNvCxnSpPr>
          <p:nvPr/>
        </p:nvCxnSpPr>
        <p:spPr>
          <a:xfrm flipH="1">
            <a:off x="1704972" y="1208203"/>
            <a:ext cx="120192" cy="39264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Gerader Verbinder 146">
            <a:extLst>
              <a:ext uri="{FF2B5EF4-FFF2-40B4-BE49-F238E27FC236}">
                <a16:creationId xmlns:a16="http://schemas.microsoft.com/office/drawing/2014/main" id="{E8100ED2-8C72-4BA5-81DC-8A43E1C2E849}"/>
              </a:ext>
            </a:extLst>
          </p:cNvPr>
          <p:cNvCxnSpPr>
            <a:cxnSpLocks/>
            <a:stCxn id="135" idx="2"/>
            <a:endCxn id="134" idx="5"/>
          </p:cNvCxnSpPr>
          <p:nvPr/>
        </p:nvCxnSpPr>
        <p:spPr>
          <a:xfrm flipH="1" flipV="1">
            <a:off x="1704972" y="1651764"/>
            <a:ext cx="225802" cy="7935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Gerader Verbinder 150">
            <a:extLst>
              <a:ext uri="{FF2B5EF4-FFF2-40B4-BE49-F238E27FC236}">
                <a16:creationId xmlns:a16="http://schemas.microsoft.com/office/drawing/2014/main" id="{F2092E33-1592-458B-861F-0FF4061204F4}"/>
              </a:ext>
            </a:extLst>
          </p:cNvPr>
          <p:cNvCxnSpPr>
            <a:cxnSpLocks/>
            <a:stCxn id="135" idx="6"/>
            <a:endCxn id="52" idx="3"/>
          </p:cNvCxnSpPr>
          <p:nvPr/>
        </p:nvCxnSpPr>
        <p:spPr>
          <a:xfrm flipV="1">
            <a:off x="2003155" y="1511073"/>
            <a:ext cx="218894" cy="22004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r Verbinder 154">
            <a:extLst>
              <a:ext uri="{FF2B5EF4-FFF2-40B4-BE49-F238E27FC236}">
                <a16:creationId xmlns:a16="http://schemas.microsoft.com/office/drawing/2014/main" id="{E46D1DDC-FB27-4982-B15E-B078A167350A}"/>
              </a:ext>
            </a:extLst>
          </p:cNvPr>
          <p:cNvCxnSpPr>
            <a:cxnSpLocks/>
            <a:stCxn id="135" idx="6"/>
            <a:endCxn id="57" idx="2"/>
          </p:cNvCxnSpPr>
          <p:nvPr/>
        </p:nvCxnSpPr>
        <p:spPr>
          <a:xfrm>
            <a:off x="2003154" y="1731116"/>
            <a:ext cx="478290" cy="1254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Gerader Verbinder 158">
            <a:extLst>
              <a:ext uri="{FF2B5EF4-FFF2-40B4-BE49-F238E27FC236}">
                <a16:creationId xmlns:a16="http://schemas.microsoft.com/office/drawing/2014/main" id="{80EFA600-098D-4B49-AD8A-7225814BF593}"/>
              </a:ext>
            </a:extLst>
          </p:cNvPr>
          <p:cNvCxnSpPr>
            <a:cxnSpLocks/>
            <a:stCxn id="135" idx="3"/>
            <a:endCxn id="136" idx="7"/>
          </p:cNvCxnSpPr>
          <p:nvPr/>
        </p:nvCxnSpPr>
        <p:spPr>
          <a:xfrm flipH="1">
            <a:off x="1426235" y="1756571"/>
            <a:ext cx="515140" cy="2583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Gerader Verbinder 162">
            <a:extLst>
              <a:ext uri="{FF2B5EF4-FFF2-40B4-BE49-F238E27FC236}">
                <a16:creationId xmlns:a16="http://schemas.microsoft.com/office/drawing/2014/main" id="{969C62B4-FDA9-4AFC-9390-792F3EFDC49E}"/>
              </a:ext>
            </a:extLst>
          </p:cNvPr>
          <p:cNvCxnSpPr>
            <a:cxnSpLocks/>
            <a:stCxn id="134" idx="3"/>
            <a:endCxn id="136" idx="7"/>
          </p:cNvCxnSpPr>
          <p:nvPr/>
        </p:nvCxnSpPr>
        <p:spPr>
          <a:xfrm flipH="1">
            <a:off x="1426234" y="1651763"/>
            <a:ext cx="227558" cy="36312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Gerader Verbinder 167">
            <a:extLst>
              <a:ext uri="{FF2B5EF4-FFF2-40B4-BE49-F238E27FC236}">
                <a16:creationId xmlns:a16="http://schemas.microsoft.com/office/drawing/2014/main" id="{D4D71F27-599B-4139-855A-BD9D29861EB6}"/>
              </a:ext>
            </a:extLst>
          </p:cNvPr>
          <p:cNvCxnSpPr>
            <a:cxnSpLocks/>
            <a:stCxn id="123" idx="6"/>
            <a:endCxn id="134" idx="2"/>
          </p:cNvCxnSpPr>
          <p:nvPr/>
        </p:nvCxnSpPr>
        <p:spPr>
          <a:xfrm>
            <a:off x="1321753" y="1580505"/>
            <a:ext cx="321440" cy="4580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Gruppieren 175">
            <a:extLst>
              <a:ext uri="{FF2B5EF4-FFF2-40B4-BE49-F238E27FC236}">
                <a16:creationId xmlns:a16="http://schemas.microsoft.com/office/drawing/2014/main" id="{1DDFF85A-EB39-4C30-AB7D-7E79504195AE}"/>
              </a:ext>
            </a:extLst>
          </p:cNvPr>
          <p:cNvGrpSpPr/>
          <p:nvPr/>
        </p:nvGrpSpPr>
        <p:grpSpPr>
          <a:xfrm>
            <a:off x="667864" y="3612779"/>
            <a:ext cx="468000" cy="468000"/>
            <a:chOff x="1068116" y="3612779"/>
            <a:chExt cx="468000" cy="468000"/>
          </a:xfrm>
        </p:grpSpPr>
        <p:sp>
          <p:nvSpPr>
            <p:cNvPr id="171" name="Ellipse 170">
              <a:extLst>
                <a:ext uri="{FF2B5EF4-FFF2-40B4-BE49-F238E27FC236}">
                  <a16:creationId xmlns:a16="http://schemas.microsoft.com/office/drawing/2014/main" id="{CC1BC935-6624-4EF7-994C-113F1D6BBE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8116" y="3612779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Credit"/>
                <a:ea typeface="+mn-ea"/>
                <a:cs typeface="+mn-cs"/>
              </a:endParaRPr>
            </a:p>
          </p:txBody>
        </p:sp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B1B81CE8-9D4B-41E2-B060-74A3BCE27C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5358" t="14526" r="18959" b="18177"/>
            <a:stretch/>
          </p:blipFill>
          <p:spPr>
            <a:xfrm>
              <a:off x="1153027" y="3676408"/>
              <a:ext cx="324000" cy="331962"/>
            </a:xfrm>
            <a:prstGeom prst="rect">
              <a:avLst/>
            </a:prstGeom>
          </p:spPr>
        </p:pic>
      </p:grp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A7C2F1CB-17AC-448A-982F-6FBF4CF54087}"/>
              </a:ext>
            </a:extLst>
          </p:cNvPr>
          <p:cNvGrpSpPr/>
          <p:nvPr/>
        </p:nvGrpSpPr>
        <p:grpSpPr>
          <a:xfrm>
            <a:off x="4707497" y="1594956"/>
            <a:ext cx="468000" cy="468000"/>
            <a:chOff x="4975402" y="1594956"/>
            <a:chExt cx="468000" cy="468000"/>
          </a:xfrm>
        </p:grpSpPr>
        <p:sp>
          <p:nvSpPr>
            <p:cNvPr id="108" name="Ellipse 107">
              <a:extLst>
                <a:ext uri="{FF2B5EF4-FFF2-40B4-BE49-F238E27FC236}">
                  <a16:creationId xmlns:a16="http://schemas.microsoft.com/office/drawing/2014/main" id="{A5D540D7-8C30-4D22-AF02-4B5ACDE224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75402" y="1594956"/>
              <a:ext cx="468000" cy="468000"/>
            </a:xfrm>
            <a:prstGeom prst="ellipse">
              <a:avLst/>
            </a:prstGeom>
            <a:solidFill>
              <a:srgbClr val="50C8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Credit"/>
                <a:ea typeface="+mn-ea"/>
                <a:cs typeface="+mn-cs"/>
              </a:endParaRPr>
            </a:p>
          </p:txBody>
        </p:sp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3DFACE3A-1C46-47DE-A182-F8527A32A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35141" y="1667527"/>
              <a:ext cx="324000" cy="314358"/>
            </a:xfrm>
            <a:prstGeom prst="rect">
              <a:avLst/>
            </a:prstGeom>
          </p:spPr>
        </p:pic>
      </p:grpSp>
      <p:cxnSp>
        <p:nvCxnSpPr>
          <p:cNvPr id="178" name="Gerader Verbinder 177">
            <a:extLst>
              <a:ext uri="{FF2B5EF4-FFF2-40B4-BE49-F238E27FC236}">
                <a16:creationId xmlns:a16="http://schemas.microsoft.com/office/drawing/2014/main" id="{6D3F9FF1-6710-441B-B43D-6A2A1D0B4A91}"/>
              </a:ext>
            </a:extLst>
          </p:cNvPr>
          <p:cNvCxnSpPr>
            <a:cxnSpLocks/>
            <a:stCxn id="55" idx="3"/>
            <a:endCxn id="59" idx="7"/>
          </p:cNvCxnSpPr>
          <p:nvPr/>
        </p:nvCxnSpPr>
        <p:spPr>
          <a:xfrm flipH="1">
            <a:off x="2919016" y="1553087"/>
            <a:ext cx="146837" cy="21844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Gerader Verbinder 181">
            <a:extLst>
              <a:ext uri="{FF2B5EF4-FFF2-40B4-BE49-F238E27FC236}">
                <a16:creationId xmlns:a16="http://schemas.microsoft.com/office/drawing/2014/main" id="{7892B5C0-E121-49B4-979C-878A690D3DE7}"/>
              </a:ext>
            </a:extLst>
          </p:cNvPr>
          <p:cNvCxnSpPr>
            <a:cxnSpLocks/>
            <a:stCxn id="58" idx="3"/>
            <a:endCxn id="59" idx="6"/>
          </p:cNvCxnSpPr>
          <p:nvPr/>
        </p:nvCxnSpPr>
        <p:spPr>
          <a:xfrm flipH="1">
            <a:off x="2929616" y="1661099"/>
            <a:ext cx="676297" cy="13589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Gerader Verbinder 185">
            <a:extLst>
              <a:ext uri="{FF2B5EF4-FFF2-40B4-BE49-F238E27FC236}">
                <a16:creationId xmlns:a16="http://schemas.microsoft.com/office/drawing/2014/main" id="{D390087D-2400-40AE-9EB3-2AAFD9FF44D9}"/>
              </a:ext>
            </a:extLst>
          </p:cNvPr>
          <p:cNvCxnSpPr>
            <a:cxnSpLocks/>
            <a:endCxn id="136" idx="1"/>
          </p:cNvCxnSpPr>
          <p:nvPr/>
        </p:nvCxnSpPr>
        <p:spPr>
          <a:xfrm>
            <a:off x="1085098" y="1762672"/>
            <a:ext cx="289957" cy="2522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Ellipse 188">
            <a:extLst>
              <a:ext uri="{FF2B5EF4-FFF2-40B4-BE49-F238E27FC236}">
                <a16:creationId xmlns:a16="http://schemas.microsoft.com/office/drawing/2014/main" id="{5758CD5D-8618-4819-BAFF-6E28BB34622F}"/>
              </a:ext>
            </a:extLst>
          </p:cNvPr>
          <p:cNvSpPr>
            <a:spLocks noChangeAspect="1"/>
          </p:cNvSpPr>
          <p:nvPr/>
        </p:nvSpPr>
        <p:spPr>
          <a:xfrm>
            <a:off x="619423" y="2028273"/>
            <a:ext cx="7238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sp>
        <p:nvSpPr>
          <p:cNvPr id="190" name="Ellipse 189">
            <a:extLst>
              <a:ext uri="{FF2B5EF4-FFF2-40B4-BE49-F238E27FC236}">
                <a16:creationId xmlns:a16="http://schemas.microsoft.com/office/drawing/2014/main" id="{3F9DC21D-2517-4A79-8CB3-29C39251A7C0}"/>
              </a:ext>
            </a:extLst>
          </p:cNvPr>
          <p:cNvSpPr>
            <a:spLocks noChangeAspect="1"/>
          </p:cNvSpPr>
          <p:nvPr/>
        </p:nvSpPr>
        <p:spPr>
          <a:xfrm>
            <a:off x="963207" y="1939673"/>
            <a:ext cx="7238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sp>
        <p:nvSpPr>
          <p:cNvPr id="191" name="Ellipse 190">
            <a:extLst>
              <a:ext uri="{FF2B5EF4-FFF2-40B4-BE49-F238E27FC236}">
                <a16:creationId xmlns:a16="http://schemas.microsoft.com/office/drawing/2014/main" id="{A6EE1658-DD13-47DA-9366-A1F72029825D}"/>
              </a:ext>
            </a:extLst>
          </p:cNvPr>
          <p:cNvSpPr>
            <a:spLocks noChangeAspect="1"/>
          </p:cNvSpPr>
          <p:nvPr/>
        </p:nvSpPr>
        <p:spPr>
          <a:xfrm>
            <a:off x="924223" y="2269283"/>
            <a:ext cx="7238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cxnSp>
        <p:nvCxnSpPr>
          <p:cNvPr id="192" name="Gerader Verbinder 191">
            <a:extLst>
              <a:ext uri="{FF2B5EF4-FFF2-40B4-BE49-F238E27FC236}">
                <a16:creationId xmlns:a16="http://schemas.microsoft.com/office/drawing/2014/main" id="{E4C61073-39D3-4591-BC7B-1DD848A05AB3}"/>
              </a:ext>
            </a:extLst>
          </p:cNvPr>
          <p:cNvCxnSpPr>
            <a:cxnSpLocks/>
            <a:endCxn id="190" idx="7"/>
          </p:cNvCxnSpPr>
          <p:nvPr/>
        </p:nvCxnSpPr>
        <p:spPr>
          <a:xfrm flipH="1">
            <a:off x="1024987" y="1762671"/>
            <a:ext cx="60111" cy="18754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Gerader Verbinder 195">
            <a:extLst>
              <a:ext uri="{FF2B5EF4-FFF2-40B4-BE49-F238E27FC236}">
                <a16:creationId xmlns:a16="http://schemas.microsoft.com/office/drawing/2014/main" id="{8B7860FF-AA2B-4920-AB2B-1EAC80137442}"/>
              </a:ext>
            </a:extLst>
          </p:cNvPr>
          <p:cNvCxnSpPr>
            <a:cxnSpLocks/>
            <a:stCxn id="189" idx="6"/>
            <a:endCxn id="190" idx="2"/>
          </p:cNvCxnSpPr>
          <p:nvPr/>
        </p:nvCxnSpPr>
        <p:spPr>
          <a:xfrm flipV="1">
            <a:off x="691802" y="1975674"/>
            <a:ext cx="271404" cy="886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Gerader Verbinder 199">
            <a:extLst>
              <a:ext uri="{FF2B5EF4-FFF2-40B4-BE49-F238E27FC236}">
                <a16:creationId xmlns:a16="http://schemas.microsoft.com/office/drawing/2014/main" id="{9DA03A09-AAE8-43A1-B923-483D44930DB6}"/>
              </a:ext>
            </a:extLst>
          </p:cNvPr>
          <p:cNvCxnSpPr>
            <a:cxnSpLocks/>
            <a:stCxn id="123" idx="3"/>
            <a:endCxn id="189" idx="7"/>
          </p:cNvCxnSpPr>
          <p:nvPr/>
        </p:nvCxnSpPr>
        <p:spPr>
          <a:xfrm flipH="1">
            <a:off x="681203" y="1745968"/>
            <a:ext cx="241087" cy="29285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Gerader Verbinder 204">
            <a:extLst>
              <a:ext uri="{FF2B5EF4-FFF2-40B4-BE49-F238E27FC236}">
                <a16:creationId xmlns:a16="http://schemas.microsoft.com/office/drawing/2014/main" id="{D61AF247-3282-4D39-9E46-B8A9E98CD73C}"/>
              </a:ext>
            </a:extLst>
          </p:cNvPr>
          <p:cNvCxnSpPr>
            <a:cxnSpLocks/>
            <a:stCxn id="191" idx="2"/>
            <a:endCxn id="189" idx="4"/>
          </p:cNvCxnSpPr>
          <p:nvPr/>
        </p:nvCxnSpPr>
        <p:spPr>
          <a:xfrm flipH="1" flipV="1">
            <a:off x="655612" y="2100274"/>
            <a:ext cx="268610" cy="20501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Gerader Verbinder 208">
            <a:extLst>
              <a:ext uri="{FF2B5EF4-FFF2-40B4-BE49-F238E27FC236}">
                <a16:creationId xmlns:a16="http://schemas.microsoft.com/office/drawing/2014/main" id="{E20EC9C7-7BD1-4E87-A82F-FC23C3E98801}"/>
              </a:ext>
            </a:extLst>
          </p:cNvPr>
          <p:cNvCxnSpPr>
            <a:cxnSpLocks/>
            <a:stCxn id="130" idx="1"/>
            <a:endCxn id="191" idx="4"/>
          </p:cNvCxnSpPr>
          <p:nvPr/>
        </p:nvCxnSpPr>
        <p:spPr>
          <a:xfrm flipH="1" flipV="1">
            <a:off x="960413" y="2341284"/>
            <a:ext cx="400113" cy="33506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Ellipse 212">
            <a:extLst>
              <a:ext uri="{FF2B5EF4-FFF2-40B4-BE49-F238E27FC236}">
                <a16:creationId xmlns:a16="http://schemas.microsoft.com/office/drawing/2014/main" id="{D9FBB52C-CBEA-41E9-B2FF-5E09367D6B68}"/>
              </a:ext>
            </a:extLst>
          </p:cNvPr>
          <p:cNvSpPr>
            <a:spLocks noChangeAspect="1"/>
          </p:cNvSpPr>
          <p:nvPr/>
        </p:nvSpPr>
        <p:spPr>
          <a:xfrm>
            <a:off x="1567792" y="2387352"/>
            <a:ext cx="7238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sp>
        <p:nvSpPr>
          <p:cNvPr id="214" name="Ellipse 213">
            <a:extLst>
              <a:ext uri="{FF2B5EF4-FFF2-40B4-BE49-F238E27FC236}">
                <a16:creationId xmlns:a16="http://schemas.microsoft.com/office/drawing/2014/main" id="{0D88AF24-4F76-499A-AE93-D3D6BB586792}"/>
              </a:ext>
            </a:extLst>
          </p:cNvPr>
          <p:cNvSpPr>
            <a:spLocks noChangeAspect="1"/>
          </p:cNvSpPr>
          <p:nvPr/>
        </p:nvSpPr>
        <p:spPr>
          <a:xfrm>
            <a:off x="322447" y="2204257"/>
            <a:ext cx="7238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cxnSp>
        <p:nvCxnSpPr>
          <p:cNvPr id="215" name="Gerader Verbinder 214">
            <a:extLst>
              <a:ext uri="{FF2B5EF4-FFF2-40B4-BE49-F238E27FC236}">
                <a16:creationId xmlns:a16="http://schemas.microsoft.com/office/drawing/2014/main" id="{9B221FC0-9E19-454D-94EE-A40AE868671C}"/>
              </a:ext>
            </a:extLst>
          </p:cNvPr>
          <p:cNvCxnSpPr>
            <a:cxnSpLocks/>
            <a:stCxn id="190" idx="6"/>
            <a:endCxn id="136" idx="2"/>
          </p:cNvCxnSpPr>
          <p:nvPr/>
        </p:nvCxnSpPr>
        <p:spPr>
          <a:xfrm>
            <a:off x="1035586" y="1975674"/>
            <a:ext cx="328868" cy="646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Gerader Verbinder 217">
            <a:extLst>
              <a:ext uri="{FF2B5EF4-FFF2-40B4-BE49-F238E27FC236}">
                <a16:creationId xmlns:a16="http://schemas.microsoft.com/office/drawing/2014/main" id="{F046FB5C-237E-402D-B095-528F8EFB850D}"/>
              </a:ext>
            </a:extLst>
          </p:cNvPr>
          <p:cNvCxnSpPr>
            <a:cxnSpLocks/>
            <a:stCxn id="191" idx="0"/>
            <a:endCxn id="190" idx="4"/>
          </p:cNvCxnSpPr>
          <p:nvPr/>
        </p:nvCxnSpPr>
        <p:spPr>
          <a:xfrm flipV="1">
            <a:off x="960412" y="2011673"/>
            <a:ext cx="38984" cy="25761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Gerader Verbinder 221">
            <a:extLst>
              <a:ext uri="{FF2B5EF4-FFF2-40B4-BE49-F238E27FC236}">
                <a16:creationId xmlns:a16="http://schemas.microsoft.com/office/drawing/2014/main" id="{62CFDA7B-F1E1-4023-BBAA-2F9DDD6BBE10}"/>
              </a:ext>
            </a:extLst>
          </p:cNvPr>
          <p:cNvCxnSpPr>
            <a:cxnSpLocks/>
            <a:stCxn id="213" idx="0"/>
            <a:endCxn id="136" idx="4"/>
          </p:cNvCxnSpPr>
          <p:nvPr/>
        </p:nvCxnSpPr>
        <p:spPr>
          <a:xfrm flipH="1" flipV="1">
            <a:off x="1400645" y="2076348"/>
            <a:ext cx="203337" cy="31100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Gerader Verbinder 226">
            <a:extLst>
              <a:ext uri="{FF2B5EF4-FFF2-40B4-BE49-F238E27FC236}">
                <a16:creationId xmlns:a16="http://schemas.microsoft.com/office/drawing/2014/main" id="{6826EEF6-D653-4E6E-8D95-591B3A52E95D}"/>
              </a:ext>
            </a:extLst>
          </p:cNvPr>
          <p:cNvCxnSpPr>
            <a:cxnSpLocks/>
            <a:stCxn id="213" idx="2"/>
            <a:endCxn id="191" idx="5"/>
          </p:cNvCxnSpPr>
          <p:nvPr/>
        </p:nvCxnSpPr>
        <p:spPr>
          <a:xfrm flipH="1" flipV="1">
            <a:off x="986003" y="2330740"/>
            <a:ext cx="581789" cy="9261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Gerader Verbinder 231">
            <a:extLst>
              <a:ext uri="{FF2B5EF4-FFF2-40B4-BE49-F238E27FC236}">
                <a16:creationId xmlns:a16="http://schemas.microsoft.com/office/drawing/2014/main" id="{2CE49A24-EAA6-4F51-B79C-7A7D7D4C8B61}"/>
              </a:ext>
            </a:extLst>
          </p:cNvPr>
          <p:cNvCxnSpPr>
            <a:cxnSpLocks/>
            <a:stCxn id="213" idx="3"/>
          </p:cNvCxnSpPr>
          <p:nvPr/>
        </p:nvCxnSpPr>
        <p:spPr>
          <a:xfrm flipH="1">
            <a:off x="1448179" y="2448808"/>
            <a:ext cx="130212" cy="24320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Gerader Verbinder 244">
            <a:extLst>
              <a:ext uri="{FF2B5EF4-FFF2-40B4-BE49-F238E27FC236}">
                <a16:creationId xmlns:a16="http://schemas.microsoft.com/office/drawing/2014/main" id="{2506133E-6240-464A-B133-8DF77BF6FAA5}"/>
              </a:ext>
            </a:extLst>
          </p:cNvPr>
          <p:cNvCxnSpPr>
            <a:cxnSpLocks/>
            <a:stCxn id="133" idx="2"/>
            <a:endCxn id="123" idx="7"/>
          </p:cNvCxnSpPr>
          <p:nvPr/>
        </p:nvCxnSpPr>
        <p:spPr>
          <a:xfrm flipH="1">
            <a:off x="1253216" y="1182747"/>
            <a:ext cx="561349" cy="23229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Gerader Verbinder 249">
            <a:extLst>
              <a:ext uri="{FF2B5EF4-FFF2-40B4-BE49-F238E27FC236}">
                <a16:creationId xmlns:a16="http://schemas.microsoft.com/office/drawing/2014/main" id="{40950E95-EBA6-45BB-BA72-977B8143B20A}"/>
              </a:ext>
            </a:extLst>
          </p:cNvPr>
          <p:cNvCxnSpPr>
            <a:cxnSpLocks/>
            <a:stCxn id="189" idx="3"/>
            <a:endCxn id="214" idx="6"/>
          </p:cNvCxnSpPr>
          <p:nvPr/>
        </p:nvCxnSpPr>
        <p:spPr>
          <a:xfrm flipH="1">
            <a:off x="394828" y="2089729"/>
            <a:ext cx="235195" cy="15052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Gerader Verbinder 253">
            <a:extLst>
              <a:ext uri="{FF2B5EF4-FFF2-40B4-BE49-F238E27FC236}">
                <a16:creationId xmlns:a16="http://schemas.microsoft.com/office/drawing/2014/main" id="{660D6601-2D42-4004-92F7-A0E8211A16C5}"/>
              </a:ext>
            </a:extLst>
          </p:cNvPr>
          <p:cNvCxnSpPr>
            <a:cxnSpLocks/>
            <a:stCxn id="315" idx="0"/>
            <a:endCxn id="214" idx="5"/>
          </p:cNvCxnSpPr>
          <p:nvPr/>
        </p:nvCxnSpPr>
        <p:spPr>
          <a:xfrm flipH="1" flipV="1">
            <a:off x="384227" y="2265714"/>
            <a:ext cx="155139" cy="45006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Gerader Verbinder 264">
            <a:extLst>
              <a:ext uri="{FF2B5EF4-FFF2-40B4-BE49-F238E27FC236}">
                <a16:creationId xmlns:a16="http://schemas.microsoft.com/office/drawing/2014/main" id="{DCB8347A-16BB-4E23-84D5-05651F666FA8}"/>
              </a:ext>
            </a:extLst>
          </p:cNvPr>
          <p:cNvCxnSpPr>
            <a:cxnSpLocks/>
            <a:stCxn id="60" idx="2"/>
            <a:endCxn id="61" idx="6"/>
          </p:cNvCxnSpPr>
          <p:nvPr/>
        </p:nvCxnSpPr>
        <p:spPr>
          <a:xfrm flipH="1" flipV="1">
            <a:off x="801097" y="3055748"/>
            <a:ext cx="225332" cy="8278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Ellipse 267">
            <a:extLst>
              <a:ext uri="{FF2B5EF4-FFF2-40B4-BE49-F238E27FC236}">
                <a16:creationId xmlns:a16="http://schemas.microsoft.com/office/drawing/2014/main" id="{C81238CE-79EA-4D21-9692-33B0D2C51B5A}"/>
              </a:ext>
            </a:extLst>
          </p:cNvPr>
          <p:cNvSpPr>
            <a:spLocks noChangeAspect="1"/>
          </p:cNvSpPr>
          <p:nvPr/>
        </p:nvSpPr>
        <p:spPr>
          <a:xfrm>
            <a:off x="370758" y="2952410"/>
            <a:ext cx="7238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cxnSp>
        <p:nvCxnSpPr>
          <p:cNvPr id="269" name="Gerader Verbinder 268">
            <a:extLst>
              <a:ext uri="{FF2B5EF4-FFF2-40B4-BE49-F238E27FC236}">
                <a16:creationId xmlns:a16="http://schemas.microsoft.com/office/drawing/2014/main" id="{39EA3F86-98A1-4480-AFC9-C13C01B335E9}"/>
              </a:ext>
            </a:extLst>
          </p:cNvPr>
          <p:cNvCxnSpPr>
            <a:cxnSpLocks/>
            <a:stCxn id="61" idx="6"/>
            <a:endCxn id="268" idx="6"/>
          </p:cNvCxnSpPr>
          <p:nvPr/>
        </p:nvCxnSpPr>
        <p:spPr>
          <a:xfrm flipH="1" flipV="1">
            <a:off x="443137" y="2988411"/>
            <a:ext cx="357960" cy="6733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Gerader Verbinder 276">
            <a:extLst>
              <a:ext uri="{FF2B5EF4-FFF2-40B4-BE49-F238E27FC236}">
                <a16:creationId xmlns:a16="http://schemas.microsoft.com/office/drawing/2014/main" id="{A4838AD1-6759-4BF6-9AE2-68F9211248FD}"/>
              </a:ext>
            </a:extLst>
          </p:cNvPr>
          <p:cNvCxnSpPr>
            <a:cxnSpLocks/>
            <a:stCxn id="268" idx="4"/>
            <a:endCxn id="281" idx="1"/>
          </p:cNvCxnSpPr>
          <p:nvPr/>
        </p:nvCxnSpPr>
        <p:spPr>
          <a:xfrm>
            <a:off x="406948" y="3024411"/>
            <a:ext cx="244155" cy="40665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Ellipse 280">
            <a:extLst>
              <a:ext uri="{FF2B5EF4-FFF2-40B4-BE49-F238E27FC236}">
                <a16:creationId xmlns:a16="http://schemas.microsoft.com/office/drawing/2014/main" id="{EC9BA919-55B7-4FE4-956A-29511C8F401C}"/>
              </a:ext>
            </a:extLst>
          </p:cNvPr>
          <p:cNvSpPr>
            <a:spLocks noChangeAspect="1"/>
          </p:cNvSpPr>
          <p:nvPr/>
        </p:nvSpPr>
        <p:spPr>
          <a:xfrm>
            <a:off x="640503" y="3420524"/>
            <a:ext cx="7238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sp>
        <p:nvSpPr>
          <p:cNvPr id="282" name="Ellipse 281">
            <a:extLst>
              <a:ext uri="{FF2B5EF4-FFF2-40B4-BE49-F238E27FC236}">
                <a16:creationId xmlns:a16="http://schemas.microsoft.com/office/drawing/2014/main" id="{44FCA96C-91BF-4346-913D-1A2A1D6C2ADE}"/>
              </a:ext>
            </a:extLst>
          </p:cNvPr>
          <p:cNvSpPr>
            <a:spLocks noChangeAspect="1"/>
          </p:cNvSpPr>
          <p:nvPr/>
        </p:nvSpPr>
        <p:spPr>
          <a:xfrm>
            <a:off x="1066255" y="3411966"/>
            <a:ext cx="7238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cxnSp>
        <p:nvCxnSpPr>
          <p:cNvPr id="291" name="Gerader Verbinder 290">
            <a:extLst>
              <a:ext uri="{FF2B5EF4-FFF2-40B4-BE49-F238E27FC236}">
                <a16:creationId xmlns:a16="http://schemas.microsoft.com/office/drawing/2014/main" id="{85E51821-852C-46E2-8D83-7910155C6D9E}"/>
              </a:ext>
            </a:extLst>
          </p:cNvPr>
          <p:cNvCxnSpPr>
            <a:cxnSpLocks/>
            <a:stCxn id="60" idx="3"/>
            <a:endCxn id="281" idx="7"/>
          </p:cNvCxnSpPr>
          <p:nvPr/>
        </p:nvCxnSpPr>
        <p:spPr>
          <a:xfrm flipH="1">
            <a:off x="702283" y="3163990"/>
            <a:ext cx="334747" cy="26707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Gerader Verbinder 296">
            <a:extLst>
              <a:ext uri="{FF2B5EF4-FFF2-40B4-BE49-F238E27FC236}">
                <a16:creationId xmlns:a16="http://schemas.microsoft.com/office/drawing/2014/main" id="{0CA18635-B307-4E31-8CF8-2592BECCED7C}"/>
              </a:ext>
            </a:extLst>
          </p:cNvPr>
          <p:cNvCxnSpPr>
            <a:cxnSpLocks/>
            <a:stCxn id="61" idx="4"/>
            <a:endCxn id="281" idx="0"/>
          </p:cNvCxnSpPr>
          <p:nvPr/>
        </p:nvCxnSpPr>
        <p:spPr>
          <a:xfrm flipH="1">
            <a:off x="676693" y="3091748"/>
            <a:ext cx="88215" cy="32877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Gerader Verbinder 299">
            <a:extLst>
              <a:ext uri="{FF2B5EF4-FFF2-40B4-BE49-F238E27FC236}">
                <a16:creationId xmlns:a16="http://schemas.microsoft.com/office/drawing/2014/main" id="{44603AB0-D990-4F82-9CCA-FC315EDF9BBC}"/>
              </a:ext>
            </a:extLst>
          </p:cNvPr>
          <p:cNvCxnSpPr>
            <a:cxnSpLocks/>
            <a:stCxn id="281" idx="4"/>
            <a:endCxn id="47" idx="0"/>
          </p:cNvCxnSpPr>
          <p:nvPr/>
        </p:nvCxnSpPr>
        <p:spPr>
          <a:xfrm>
            <a:off x="676693" y="3492525"/>
            <a:ext cx="238083" cy="18388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Gerader Verbinder 305">
            <a:extLst>
              <a:ext uri="{FF2B5EF4-FFF2-40B4-BE49-F238E27FC236}">
                <a16:creationId xmlns:a16="http://schemas.microsoft.com/office/drawing/2014/main" id="{C0BF0978-34BF-43E4-94BB-507B6E716713}"/>
              </a:ext>
            </a:extLst>
          </p:cNvPr>
          <p:cNvCxnSpPr>
            <a:cxnSpLocks/>
            <a:stCxn id="282" idx="2"/>
            <a:endCxn id="281" idx="6"/>
          </p:cNvCxnSpPr>
          <p:nvPr/>
        </p:nvCxnSpPr>
        <p:spPr>
          <a:xfrm flipH="1">
            <a:off x="712882" y="3447967"/>
            <a:ext cx="353372" cy="855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Gerader Verbinder 308">
            <a:extLst>
              <a:ext uri="{FF2B5EF4-FFF2-40B4-BE49-F238E27FC236}">
                <a16:creationId xmlns:a16="http://schemas.microsoft.com/office/drawing/2014/main" id="{AC9D03C2-43A1-402D-A2BD-448E5D3679EF}"/>
              </a:ext>
            </a:extLst>
          </p:cNvPr>
          <p:cNvCxnSpPr>
            <a:cxnSpLocks/>
            <a:stCxn id="282" idx="0"/>
            <a:endCxn id="60" idx="4"/>
          </p:cNvCxnSpPr>
          <p:nvPr/>
        </p:nvCxnSpPr>
        <p:spPr>
          <a:xfrm flipH="1" flipV="1">
            <a:off x="1062620" y="3174534"/>
            <a:ext cx="39825" cy="2374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Gerader Verbinder 313">
            <a:extLst>
              <a:ext uri="{FF2B5EF4-FFF2-40B4-BE49-F238E27FC236}">
                <a16:creationId xmlns:a16="http://schemas.microsoft.com/office/drawing/2014/main" id="{F4E58D69-8660-4BC8-8FFC-88231E483756}"/>
              </a:ext>
            </a:extLst>
          </p:cNvPr>
          <p:cNvCxnSpPr>
            <a:cxnSpLocks/>
            <a:stCxn id="171" idx="7"/>
            <a:endCxn id="282" idx="4"/>
          </p:cNvCxnSpPr>
          <p:nvPr/>
        </p:nvCxnSpPr>
        <p:spPr>
          <a:xfrm flipV="1">
            <a:off x="1067328" y="3483966"/>
            <a:ext cx="35117" cy="19735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Ellipse 321">
            <a:extLst>
              <a:ext uri="{FF2B5EF4-FFF2-40B4-BE49-F238E27FC236}">
                <a16:creationId xmlns:a16="http://schemas.microsoft.com/office/drawing/2014/main" id="{A8675999-22CE-4AB9-B0C7-DB0EA56B4F3A}"/>
              </a:ext>
            </a:extLst>
          </p:cNvPr>
          <p:cNvSpPr>
            <a:spLocks noChangeAspect="1"/>
          </p:cNvSpPr>
          <p:nvPr/>
        </p:nvSpPr>
        <p:spPr>
          <a:xfrm>
            <a:off x="1375800" y="3501112"/>
            <a:ext cx="7238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cxnSp>
        <p:nvCxnSpPr>
          <p:cNvPr id="324" name="Gerader Verbinder 323">
            <a:extLst>
              <a:ext uri="{FF2B5EF4-FFF2-40B4-BE49-F238E27FC236}">
                <a16:creationId xmlns:a16="http://schemas.microsoft.com/office/drawing/2014/main" id="{99EE1ED4-4377-4181-8A84-94F1AB46D60B}"/>
              </a:ext>
            </a:extLst>
          </p:cNvPr>
          <p:cNvCxnSpPr>
            <a:cxnSpLocks/>
            <a:stCxn id="322" idx="2"/>
            <a:endCxn id="282" idx="6"/>
          </p:cNvCxnSpPr>
          <p:nvPr/>
        </p:nvCxnSpPr>
        <p:spPr>
          <a:xfrm flipH="1" flipV="1">
            <a:off x="1138634" y="3447966"/>
            <a:ext cx="237165" cy="8914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" name="Ellipse 330">
            <a:extLst>
              <a:ext uri="{FF2B5EF4-FFF2-40B4-BE49-F238E27FC236}">
                <a16:creationId xmlns:a16="http://schemas.microsoft.com/office/drawing/2014/main" id="{D9D7E8EE-1115-479B-A741-64426370B2F5}"/>
              </a:ext>
            </a:extLst>
          </p:cNvPr>
          <p:cNvSpPr>
            <a:spLocks noChangeAspect="1"/>
          </p:cNvSpPr>
          <p:nvPr/>
        </p:nvSpPr>
        <p:spPr>
          <a:xfrm>
            <a:off x="1353741" y="4223892"/>
            <a:ext cx="7238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cxnSp>
        <p:nvCxnSpPr>
          <p:cNvPr id="332" name="Gerader Verbinder 331">
            <a:extLst>
              <a:ext uri="{FF2B5EF4-FFF2-40B4-BE49-F238E27FC236}">
                <a16:creationId xmlns:a16="http://schemas.microsoft.com/office/drawing/2014/main" id="{345EE3D8-40F4-4565-9145-4E06FC088781}"/>
              </a:ext>
            </a:extLst>
          </p:cNvPr>
          <p:cNvCxnSpPr>
            <a:cxnSpLocks/>
            <a:stCxn id="331" idx="0"/>
            <a:endCxn id="322" idx="4"/>
          </p:cNvCxnSpPr>
          <p:nvPr/>
        </p:nvCxnSpPr>
        <p:spPr>
          <a:xfrm flipV="1">
            <a:off x="1389931" y="3573112"/>
            <a:ext cx="22059" cy="65078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Gerader Verbinder 335">
            <a:extLst>
              <a:ext uri="{FF2B5EF4-FFF2-40B4-BE49-F238E27FC236}">
                <a16:creationId xmlns:a16="http://schemas.microsoft.com/office/drawing/2014/main" id="{2DCC42FB-63C6-4BE8-BC24-81886B23661C}"/>
              </a:ext>
            </a:extLst>
          </p:cNvPr>
          <p:cNvCxnSpPr>
            <a:cxnSpLocks/>
            <a:stCxn id="322" idx="3"/>
            <a:endCxn id="171" idx="6"/>
          </p:cNvCxnSpPr>
          <p:nvPr/>
        </p:nvCxnSpPr>
        <p:spPr>
          <a:xfrm flipH="1">
            <a:off x="1135865" y="3562568"/>
            <a:ext cx="250535" cy="28421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Gerader Verbinder 338">
            <a:extLst>
              <a:ext uri="{FF2B5EF4-FFF2-40B4-BE49-F238E27FC236}">
                <a16:creationId xmlns:a16="http://schemas.microsoft.com/office/drawing/2014/main" id="{44E59FA5-3DC7-4CCF-9039-FA768C1F6739}"/>
              </a:ext>
            </a:extLst>
          </p:cNvPr>
          <p:cNvCxnSpPr>
            <a:cxnSpLocks/>
            <a:stCxn id="331" idx="1"/>
            <a:endCxn id="47" idx="3"/>
          </p:cNvCxnSpPr>
          <p:nvPr/>
        </p:nvCxnSpPr>
        <p:spPr>
          <a:xfrm flipH="1" flipV="1">
            <a:off x="1076776" y="3842390"/>
            <a:ext cx="287565" cy="39204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3" name="Ellipse 342">
            <a:extLst>
              <a:ext uri="{FF2B5EF4-FFF2-40B4-BE49-F238E27FC236}">
                <a16:creationId xmlns:a16="http://schemas.microsoft.com/office/drawing/2014/main" id="{11B43594-6F59-4329-9543-7892DC595A40}"/>
              </a:ext>
            </a:extLst>
          </p:cNvPr>
          <p:cNvSpPr>
            <a:spLocks noChangeAspect="1"/>
          </p:cNvSpPr>
          <p:nvPr/>
        </p:nvSpPr>
        <p:spPr>
          <a:xfrm>
            <a:off x="1638867" y="3784140"/>
            <a:ext cx="7238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sp>
        <p:nvSpPr>
          <p:cNvPr id="344" name="Ellipse 343">
            <a:extLst>
              <a:ext uri="{FF2B5EF4-FFF2-40B4-BE49-F238E27FC236}">
                <a16:creationId xmlns:a16="http://schemas.microsoft.com/office/drawing/2014/main" id="{2E5A854D-B2A9-41C9-837F-3D0B2C0712E2}"/>
              </a:ext>
            </a:extLst>
          </p:cNvPr>
          <p:cNvSpPr>
            <a:spLocks noChangeAspect="1"/>
          </p:cNvSpPr>
          <p:nvPr/>
        </p:nvSpPr>
        <p:spPr>
          <a:xfrm>
            <a:off x="1752784" y="4099237"/>
            <a:ext cx="7238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cxnSp>
        <p:nvCxnSpPr>
          <p:cNvPr id="345" name="Gerader Verbinder 344">
            <a:extLst>
              <a:ext uri="{FF2B5EF4-FFF2-40B4-BE49-F238E27FC236}">
                <a16:creationId xmlns:a16="http://schemas.microsoft.com/office/drawing/2014/main" id="{CADD64E0-8D6F-431E-9E39-CE4805885D2B}"/>
              </a:ext>
            </a:extLst>
          </p:cNvPr>
          <p:cNvCxnSpPr>
            <a:cxnSpLocks/>
            <a:stCxn id="343" idx="1"/>
            <a:endCxn id="322" idx="5"/>
          </p:cNvCxnSpPr>
          <p:nvPr/>
        </p:nvCxnSpPr>
        <p:spPr>
          <a:xfrm flipH="1" flipV="1">
            <a:off x="1437580" y="3562568"/>
            <a:ext cx="211887" cy="23211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Gerader Verbinder 348">
            <a:extLst>
              <a:ext uri="{FF2B5EF4-FFF2-40B4-BE49-F238E27FC236}">
                <a16:creationId xmlns:a16="http://schemas.microsoft.com/office/drawing/2014/main" id="{CECBC94C-0C54-4352-BF32-FA5BAF28C173}"/>
              </a:ext>
            </a:extLst>
          </p:cNvPr>
          <p:cNvCxnSpPr>
            <a:cxnSpLocks/>
            <a:stCxn id="343" idx="3"/>
            <a:endCxn id="331" idx="7"/>
          </p:cNvCxnSpPr>
          <p:nvPr/>
        </p:nvCxnSpPr>
        <p:spPr>
          <a:xfrm flipH="1">
            <a:off x="1415520" y="3845597"/>
            <a:ext cx="233946" cy="3888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Gerader Verbinder 351">
            <a:extLst>
              <a:ext uri="{FF2B5EF4-FFF2-40B4-BE49-F238E27FC236}">
                <a16:creationId xmlns:a16="http://schemas.microsoft.com/office/drawing/2014/main" id="{AD2BA8AA-C7E2-48D7-9008-ABEA53643A0F}"/>
              </a:ext>
            </a:extLst>
          </p:cNvPr>
          <p:cNvCxnSpPr>
            <a:cxnSpLocks/>
            <a:stCxn id="343" idx="4"/>
            <a:endCxn id="344" idx="1"/>
          </p:cNvCxnSpPr>
          <p:nvPr/>
        </p:nvCxnSpPr>
        <p:spPr>
          <a:xfrm>
            <a:off x="1675057" y="3856141"/>
            <a:ext cx="88328" cy="25364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Gerader Verbinder 354">
            <a:extLst>
              <a:ext uri="{FF2B5EF4-FFF2-40B4-BE49-F238E27FC236}">
                <a16:creationId xmlns:a16="http://schemas.microsoft.com/office/drawing/2014/main" id="{F79259F0-67BC-40A4-942F-7577AB9B1307}"/>
              </a:ext>
            </a:extLst>
          </p:cNvPr>
          <p:cNvCxnSpPr>
            <a:cxnSpLocks/>
            <a:stCxn id="344" idx="2"/>
            <a:endCxn id="331" idx="6"/>
          </p:cNvCxnSpPr>
          <p:nvPr/>
        </p:nvCxnSpPr>
        <p:spPr>
          <a:xfrm flipH="1">
            <a:off x="1426120" y="4135238"/>
            <a:ext cx="326664" cy="12465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" name="Ellipse 357">
            <a:extLst>
              <a:ext uri="{FF2B5EF4-FFF2-40B4-BE49-F238E27FC236}">
                <a16:creationId xmlns:a16="http://schemas.microsoft.com/office/drawing/2014/main" id="{D85D38F7-5B15-469D-8437-E1C10A6B1A52}"/>
              </a:ext>
            </a:extLst>
          </p:cNvPr>
          <p:cNvSpPr>
            <a:spLocks noChangeAspect="1"/>
          </p:cNvSpPr>
          <p:nvPr/>
        </p:nvSpPr>
        <p:spPr>
          <a:xfrm>
            <a:off x="1938931" y="3781377"/>
            <a:ext cx="7238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cxnSp>
        <p:nvCxnSpPr>
          <p:cNvPr id="359" name="Gerader Verbinder 358">
            <a:extLst>
              <a:ext uri="{FF2B5EF4-FFF2-40B4-BE49-F238E27FC236}">
                <a16:creationId xmlns:a16="http://schemas.microsoft.com/office/drawing/2014/main" id="{63A20D7E-7A16-4D0E-BD0D-B18EB61BFD73}"/>
              </a:ext>
            </a:extLst>
          </p:cNvPr>
          <p:cNvCxnSpPr>
            <a:cxnSpLocks/>
            <a:stCxn id="358" idx="4"/>
            <a:endCxn id="344" idx="7"/>
          </p:cNvCxnSpPr>
          <p:nvPr/>
        </p:nvCxnSpPr>
        <p:spPr>
          <a:xfrm flipH="1">
            <a:off x="1814565" y="3853377"/>
            <a:ext cx="160556" cy="25640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Gerader Verbinder 361">
            <a:extLst>
              <a:ext uri="{FF2B5EF4-FFF2-40B4-BE49-F238E27FC236}">
                <a16:creationId xmlns:a16="http://schemas.microsoft.com/office/drawing/2014/main" id="{0C1D7D6E-4A53-4321-B4B7-664D441D9099}"/>
              </a:ext>
            </a:extLst>
          </p:cNvPr>
          <p:cNvCxnSpPr>
            <a:cxnSpLocks/>
            <a:stCxn id="358" idx="2"/>
            <a:endCxn id="343" idx="6"/>
          </p:cNvCxnSpPr>
          <p:nvPr/>
        </p:nvCxnSpPr>
        <p:spPr>
          <a:xfrm flipH="1">
            <a:off x="1711246" y="3817378"/>
            <a:ext cx="227684" cy="276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Gerader Verbinder 366">
            <a:extLst>
              <a:ext uri="{FF2B5EF4-FFF2-40B4-BE49-F238E27FC236}">
                <a16:creationId xmlns:a16="http://schemas.microsoft.com/office/drawing/2014/main" id="{24BD4B20-E589-4157-9180-F6E84B98B80B}"/>
              </a:ext>
            </a:extLst>
          </p:cNvPr>
          <p:cNvCxnSpPr>
            <a:cxnSpLocks/>
            <a:endCxn id="358" idx="6"/>
          </p:cNvCxnSpPr>
          <p:nvPr/>
        </p:nvCxnSpPr>
        <p:spPr>
          <a:xfrm flipH="1" flipV="1">
            <a:off x="2011311" y="3817378"/>
            <a:ext cx="200138" cy="12698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Gerader Verbinder 371">
            <a:extLst>
              <a:ext uri="{FF2B5EF4-FFF2-40B4-BE49-F238E27FC236}">
                <a16:creationId xmlns:a16="http://schemas.microsoft.com/office/drawing/2014/main" id="{0B84230D-7BEA-4195-9257-D17BD4203DA0}"/>
              </a:ext>
            </a:extLst>
          </p:cNvPr>
          <p:cNvCxnSpPr>
            <a:cxnSpLocks/>
            <a:stCxn id="118" idx="1"/>
            <a:endCxn id="344" idx="6"/>
          </p:cNvCxnSpPr>
          <p:nvPr/>
        </p:nvCxnSpPr>
        <p:spPr>
          <a:xfrm flipH="1">
            <a:off x="1825164" y="4080780"/>
            <a:ext cx="255208" cy="5445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0" name="Ellipse 379">
            <a:extLst>
              <a:ext uri="{FF2B5EF4-FFF2-40B4-BE49-F238E27FC236}">
                <a16:creationId xmlns:a16="http://schemas.microsoft.com/office/drawing/2014/main" id="{C8B4B8D1-AEFB-491A-924D-81186E585CB8}"/>
              </a:ext>
            </a:extLst>
          </p:cNvPr>
          <p:cNvSpPr>
            <a:spLocks noChangeAspect="1"/>
          </p:cNvSpPr>
          <p:nvPr/>
        </p:nvSpPr>
        <p:spPr>
          <a:xfrm>
            <a:off x="2891904" y="3655097"/>
            <a:ext cx="7238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sp>
        <p:nvSpPr>
          <p:cNvPr id="381" name="Ellipse 380">
            <a:extLst>
              <a:ext uri="{FF2B5EF4-FFF2-40B4-BE49-F238E27FC236}">
                <a16:creationId xmlns:a16="http://schemas.microsoft.com/office/drawing/2014/main" id="{418933DE-AD82-441B-8C3E-77615B1409D5}"/>
              </a:ext>
            </a:extLst>
          </p:cNvPr>
          <p:cNvSpPr>
            <a:spLocks noChangeAspect="1"/>
          </p:cNvSpPr>
          <p:nvPr/>
        </p:nvSpPr>
        <p:spPr>
          <a:xfrm>
            <a:off x="2530830" y="4377972"/>
            <a:ext cx="7238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sp>
        <p:nvSpPr>
          <p:cNvPr id="382" name="Ellipse 381">
            <a:extLst>
              <a:ext uri="{FF2B5EF4-FFF2-40B4-BE49-F238E27FC236}">
                <a16:creationId xmlns:a16="http://schemas.microsoft.com/office/drawing/2014/main" id="{3B32591B-A960-42A4-B058-AA22373BE418}"/>
              </a:ext>
            </a:extLst>
          </p:cNvPr>
          <p:cNvSpPr>
            <a:spLocks noChangeAspect="1"/>
          </p:cNvSpPr>
          <p:nvPr/>
        </p:nvSpPr>
        <p:spPr>
          <a:xfrm>
            <a:off x="3330585" y="4222541"/>
            <a:ext cx="7238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cxnSp>
        <p:nvCxnSpPr>
          <p:cNvPr id="383" name="Gerader Verbinder 382">
            <a:extLst>
              <a:ext uri="{FF2B5EF4-FFF2-40B4-BE49-F238E27FC236}">
                <a16:creationId xmlns:a16="http://schemas.microsoft.com/office/drawing/2014/main" id="{23FD6FC4-D679-416D-B122-B8C911CD0884}"/>
              </a:ext>
            </a:extLst>
          </p:cNvPr>
          <p:cNvCxnSpPr>
            <a:cxnSpLocks/>
            <a:stCxn id="380" idx="2"/>
          </p:cNvCxnSpPr>
          <p:nvPr/>
        </p:nvCxnSpPr>
        <p:spPr>
          <a:xfrm flipH="1">
            <a:off x="2492045" y="3691097"/>
            <a:ext cx="399859" cy="2339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Gerader Verbinder 385">
            <a:extLst>
              <a:ext uri="{FF2B5EF4-FFF2-40B4-BE49-F238E27FC236}">
                <a16:creationId xmlns:a16="http://schemas.microsoft.com/office/drawing/2014/main" id="{7EA50F47-12A2-4EF2-B958-DFDA2792F587}"/>
              </a:ext>
            </a:extLst>
          </p:cNvPr>
          <p:cNvCxnSpPr>
            <a:cxnSpLocks/>
            <a:stCxn id="380" idx="5"/>
            <a:endCxn id="382" idx="2"/>
          </p:cNvCxnSpPr>
          <p:nvPr/>
        </p:nvCxnSpPr>
        <p:spPr>
          <a:xfrm>
            <a:off x="2953684" y="3716554"/>
            <a:ext cx="376901" cy="5419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Gerader Verbinder 390">
            <a:extLst>
              <a:ext uri="{FF2B5EF4-FFF2-40B4-BE49-F238E27FC236}">
                <a16:creationId xmlns:a16="http://schemas.microsoft.com/office/drawing/2014/main" id="{08BD97E2-A856-4C47-99CF-8773E9B6BB85}"/>
              </a:ext>
            </a:extLst>
          </p:cNvPr>
          <p:cNvCxnSpPr>
            <a:cxnSpLocks/>
            <a:stCxn id="118" idx="2"/>
            <a:endCxn id="381" idx="2"/>
          </p:cNvCxnSpPr>
          <p:nvPr/>
        </p:nvCxnSpPr>
        <p:spPr>
          <a:xfrm>
            <a:off x="2314373" y="4314780"/>
            <a:ext cx="216457" cy="9919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Gerader Verbinder 396">
            <a:extLst>
              <a:ext uri="{FF2B5EF4-FFF2-40B4-BE49-F238E27FC236}">
                <a16:creationId xmlns:a16="http://schemas.microsoft.com/office/drawing/2014/main" id="{F6E84011-B4A8-40D1-8E5B-E099F2DE9806}"/>
              </a:ext>
            </a:extLst>
          </p:cNvPr>
          <p:cNvCxnSpPr>
            <a:cxnSpLocks/>
            <a:stCxn id="381" idx="6"/>
            <a:endCxn id="382" idx="3"/>
          </p:cNvCxnSpPr>
          <p:nvPr/>
        </p:nvCxnSpPr>
        <p:spPr>
          <a:xfrm flipV="1">
            <a:off x="2603210" y="4283998"/>
            <a:ext cx="737975" cy="1299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0" name="Ellipse 399">
            <a:extLst>
              <a:ext uri="{FF2B5EF4-FFF2-40B4-BE49-F238E27FC236}">
                <a16:creationId xmlns:a16="http://schemas.microsoft.com/office/drawing/2014/main" id="{4DC410CB-188A-4592-891C-916CC2FA7EB6}"/>
              </a:ext>
            </a:extLst>
          </p:cNvPr>
          <p:cNvSpPr>
            <a:spLocks noChangeAspect="1"/>
          </p:cNvSpPr>
          <p:nvPr/>
        </p:nvSpPr>
        <p:spPr>
          <a:xfrm>
            <a:off x="3266902" y="3774511"/>
            <a:ext cx="7238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cxnSp>
        <p:nvCxnSpPr>
          <p:cNvPr id="401" name="Gerader Verbinder 400">
            <a:extLst>
              <a:ext uri="{FF2B5EF4-FFF2-40B4-BE49-F238E27FC236}">
                <a16:creationId xmlns:a16="http://schemas.microsoft.com/office/drawing/2014/main" id="{5D87D503-BD70-4E2F-A9A2-711705D40F36}"/>
              </a:ext>
            </a:extLst>
          </p:cNvPr>
          <p:cNvCxnSpPr>
            <a:cxnSpLocks/>
            <a:stCxn id="380" idx="6"/>
            <a:endCxn id="400" idx="1"/>
          </p:cNvCxnSpPr>
          <p:nvPr/>
        </p:nvCxnSpPr>
        <p:spPr>
          <a:xfrm>
            <a:off x="2964284" y="3691098"/>
            <a:ext cx="313219" cy="9395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Gerader Verbinder 404">
            <a:extLst>
              <a:ext uri="{FF2B5EF4-FFF2-40B4-BE49-F238E27FC236}">
                <a16:creationId xmlns:a16="http://schemas.microsoft.com/office/drawing/2014/main" id="{78E5A1DD-FD55-480B-932F-8DDC181A97BB}"/>
              </a:ext>
            </a:extLst>
          </p:cNvPr>
          <p:cNvCxnSpPr>
            <a:cxnSpLocks/>
            <a:stCxn id="382" idx="0"/>
            <a:endCxn id="400" idx="4"/>
          </p:cNvCxnSpPr>
          <p:nvPr/>
        </p:nvCxnSpPr>
        <p:spPr>
          <a:xfrm flipH="1" flipV="1">
            <a:off x="3303093" y="3846512"/>
            <a:ext cx="63682" cy="37603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Gerader Verbinder 410">
            <a:extLst>
              <a:ext uri="{FF2B5EF4-FFF2-40B4-BE49-F238E27FC236}">
                <a16:creationId xmlns:a16="http://schemas.microsoft.com/office/drawing/2014/main" id="{0B945CB7-2055-4791-AAA5-F6A0A05C04E1}"/>
              </a:ext>
            </a:extLst>
          </p:cNvPr>
          <p:cNvCxnSpPr>
            <a:cxnSpLocks/>
            <a:stCxn id="381" idx="2"/>
            <a:endCxn id="331" idx="2"/>
          </p:cNvCxnSpPr>
          <p:nvPr/>
        </p:nvCxnSpPr>
        <p:spPr>
          <a:xfrm flipH="1" flipV="1">
            <a:off x="1353740" y="4259892"/>
            <a:ext cx="1177089" cy="15408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Gerader Verbinder 413">
            <a:extLst>
              <a:ext uri="{FF2B5EF4-FFF2-40B4-BE49-F238E27FC236}">
                <a16:creationId xmlns:a16="http://schemas.microsoft.com/office/drawing/2014/main" id="{E53087F5-468B-49E1-BC7A-FFDB20A3A5B3}"/>
              </a:ext>
            </a:extLst>
          </p:cNvPr>
          <p:cNvCxnSpPr>
            <a:cxnSpLocks/>
            <a:stCxn id="63" idx="1"/>
            <a:endCxn id="110" idx="5"/>
          </p:cNvCxnSpPr>
          <p:nvPr/>
        </p:nvCxnSpPr>
        <p:spPr>
          <a:xfrm flipH="1" flipV="1">
            <a:off x="3964987" y="1232364"/>
            <a:ext cx="147555" cy="15541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Gerader Verbinder 417">
            <a:extLst>
              <a:ext uri="{FF2B5EF4-FFF2-40B4-BE49-F238E27FC236}">
                <a16:creationId xmlns:a16="http://schemas.microsoft.com/office/drawing/2014/main" id="{3E54EC0F-7DA0-4D90-B28F-F9ECA806DB48}"/>
              </a:ext>
            </a:extLst>
          </p:cNvPr>
          <p:cNvCxnSpPr>
            <a:cxnSpLocks/>
            <a:stCxn id="63" idx="3"/>
            <a:endCxn id="58" idx="6"/>
          </p:cNvCxnSpPr>
          <p:nvPr/>
        </p:nvCxnSpPr>
        <p:spPr>
          <a:xfrm flipH="1">
            <a:off x="3667693" y="1438692"/>
            <a:ext cx="444849" cy="19695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Gerader Verbinder 421">
            <a:extLst>
              <a:ext uri="{FF2B5EF4-FFF2-40B4-BE49-F238E27FC236}">
                <a16:creationId xmlns:a16="http://schemas.microsoft.com/office/drawing/2014/main" id="{3D068FA8-DBA9-4659-B1FD-C021B8BE9EE2}"/>
              </a:ext>
            </a:extLst>
          </p:cNvPr>
          <p:cNvCxnSpPr>
            <a:cxnSpLocks/>
            <a:stCxn id="62" idx="2"/>
            <a:endCxn id="63" idx="6"/>
          </p:cNvCxnSpPr>
          <p:nvPr/>
        </p:nvCxnSpPr>
        <p:spPr>
          <a:xfrm flipH="1">
            <a:off x="4174322" y="1258874"/>
            <a:ext cx="388527" cy="15436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Gerader Verbinder 424">
            <a:extLst>
              <a:ext uri="{FF2B5EF4-FFF2-40B4-BE49-F238E27FC236}">
                <a16:creationId xmlns:a16="http://schemas.microsoft.com/office/drawing/2014/main" id="{78E53932-CE7C-4C57-9A04-CA618B5B3B14}"/>
              </a:ext>
            </a:extLst>
          </p:cNvPr>
          <p:cNvCxnSpPr>
            <a:cxnSpLocks/>
            <a:stCxn id="64" idx="0"/>
            <a:endCxn id="63" idx="4"/>
          </p:cNvCxnSpPr>
          <p:nvPr/>
        </p:nvCxnSpPr>
        <p:spPr>
          <a:xfrm flipH="1" flipV="1">
            <a:off x="4138132" y="1449237"/>
            <a:ext cx="20809" cy="25251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Gerader Verbinder 427">
            <a:extLst>
              <a:ext uri="{FF2B5EF4-FFF2-40B4-BE49-F238E27FC236}">
                <a16:creationId xmlns:a16="http://schemas.microsoft.com/office/drawing/2014/main" id="{9883953D-B148-4C52-8F3A-6F38B14A38CA}"/>
              </a:ext>
            </a:extLst>
          </p:cNvPr>
          <p:cNvCxnSpPr>
            <a:cxnSpLocks/>
            <a:stCxn id="64" idx="2"/>
            <a:endCxn id="58" idx="1"/>
          </p:cNvCxnSpPr>
          <p:nvPr/>
        </p:nvCxnSpPr>
        <p:spPr>
          <a:xfrm flipH="1" flipV="1">
            <a:off x="3605913" y="1610187"/>
            <a:ext cx="516838" cy="12756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Gerader Verbinder 431">
            <a:extLst>
              <a:ext uri="{FF2B5EF4-FFF2-40B4-BE49-F238E27FC236}">
                <a16:creationId xmlns:a16="http://schemas.microsoft.com/office/drawing/2014/main" id="{D27ABB7B-FB4E-42D1-8AF3-1C2D5D76E6EC}"/>
              </a:ext>
            </a:extLst>
          </p:cNvPr>
          <p:cNvCxnSpPr>
            <a:cxnSpLocks/>
            <a:stCxn id="64" idx="7"/>
            <a:endCxn id="62" idx="4"/>
          </p:cNvCxnSpPr>
          <p:nvPr/>
        </p:nvCxnSpPr>
        <p:spPr>
          <a:xfrm flipV="1">
            <a:off x="4184531" y="1294874"/>
            <a:ext cx="414508" cy="41741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7" name="Ellipse 436">
            <a:extLst>
              <a:ext uri="{FF2B5EF4-FFF2-40B4-BE49-F238E27FC236}">
                <a16:creationId xmlns:a16="http://schemas.microsoft.com/office/drawing/2014/main" id="{963F717A-5417-4D02-9D51-5C7270376324}"/>
              </a:ext>
            </a:extLst>
          </p:cNvPr>
          <p:cNvSpPr>
            <a:spLocks noChangeAspect="1"/>
          </p:cNvSpPr>
          <p:nvPr/>
        </p:nvSpPr>
        <p:spPr>
          <a:xfrm>
            <a:off x="3716085" y="4307911"/>
            <a:ext cx="7238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sp>
        <p:nvSpPr>
          <p:cNvPr id="438" name="Ellipse 437">
            <a:extLst>
              <a:ext uri="{FF2B5EF4-FFF2-40B4-BE49-F238E27FC236}">
                <a16:creationId xmlns:a16="http://schemas.microsoft.com/office/drawing/2014/main" id="{1749B803-A717-49AE-9E15-B0BE716D22DE}"/>
              </a:ext>
            </a:extLst>
          </p:cNvPr>
          <p:cNvSpPr>
            <a:spLocks noChangeAspect="1"/>
          </p:cNvSpPr>
          <p:nvPr/>
        </p:nvSpPr>
        <p:spPr>
          <a:xfrm>
            <a:off x="3599788" y="3914541"/>
            <a:ext cx="7238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cxnSp>
        <p:nvCxnSpPr>
          <p:cNvPr id="439" name="Gerader Verbinder 438">
            <a:extLst>
              <a:ext uri="{FF2B5EF4-FFF2-40B4-BE49-F238E27FC236}">
                <a16:creationId xmlns:a16="http://schemas.microsoft.com/office/drawing/2014/main" id="{27DB2CE2-8DC1-4A54-B393-7E78C0E10BC6}"/>
              </a:ext>
            </a:extLst>
          </p:cNvPr>
          <p:cNvCxnSpPr>
            <a:cxnSpLocks/>
            <a:stCxn id="133" idx="6"/>
            <a:endCxn id="53" idx="2"/>
          </p:cNvCxnSpPr>
          <p:nvPr/>
        </p:nvCxnSpPr>
        <p:spPr>
          <a:xfrm>
            <a:off x="1886945" y="1182748"/>
            <a:ext cx="639261" cy="10180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3" name="Ellipse 442">
            <a:extLst>
              <a:ext uri="{FF2B5EF4-FFF2-40B4-BE49-F238E27FC236}">
                <a16:creationId xmlns:a16="http://schemas.microsoft.com/office/drawing/2014/main" id="{B3A7D534-CC3E-486A-B508-B990AAD61A05}"/>
              </a:ext>
            </a:extLst>
          </p:cNvPr>
          <p:cNvSpPr>
            <a:spLocks noChangeAspect="1"/>
          </p:cNvSpPr>
          <p:nvPr/>
        </p:nvSpPr>
        <p:spPr>
          <a:xfrm>
            <a:off x="786259" y="4286755"/>
            <a:ext cx="7238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sp>
        <p:nvSpPr>
          <p:cNvPr id="444" name="Ellipse 443">
            <a:extLst>
              <a:ext uri="{FF2B5EF4-FFF2-40B4-BE49-F238E27FC236}">
                <a16:creationId xmlns:a16="http://schemas.microsoft.com/office/drawing/2014/main" id="{2A844C5A-91BF-4E6F-8E51-271FB695B025}"/>
              </a:ext>
            </a:extLst>
          </p:cNvPr>
          <p:cNvSpPr>
            <a:spLocks noChangeAspect="1"/>
          </p:cNvSpPr>
          <p:nvPr/>
        </p:nvSpPr>
        <p:spPr>
          <a:xfrm>
            <a:off x="4414249" y="3579365"/>
            <a:ext cx="7238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cxnSp>
        <p:nvCxnSpPr>
          <p:cNvPr id="445" name="Gerader Verbinder 444">
            <a:extLst>
              <a:ext uri="{FF2B5EF4-FFF2-40B4-BE49-F238E27FC236}">
                <a16:creationId xmlns:a16="http://schemas.microsoft.com/office/drawing/2014/main" id="{317D2FA4-64F5-460F-ADF9-E1576F846DC4}"/>
              </a:ext>
            </a:extLst>
          </p:cNvPr>
          <p:cNvCxnSpPr>
            <a:cxnSpLocks/>
            <a:stCxn id="331" idx="2"/>
            <a:endCxn id="443" idx="6"/>
          </p:cNvCxnSpPr>
          <p:nvPr/>
        </p:nvCxnSpPr>
        <p:spPr>
          <a:xfrm flipH="1">
            <a:off x="858638" y="4259893"/>
            <a:ext cx="495102" cy="6286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Gerader Verbinder 450">
            <a:extLst>
              <a:ext uri="{FF2B5EF4-FFF2-40B4-BE49-F238E27FC236}">
                <a16:creationId xmlns:a16="http://schemas.microsoft.com/office/drawing/2014/main" id="{CF99C186-7B70-4943-9BEF-403611F08A0B}"/>
              </a:ext>
            </a:extLst>
          </p:cNvPr>
          <p:cNvCxnSpPr>
            <a:cxnSpLocks/>
            <a:stCxn id="171" idx="4"/>
            <a:endCxn id="443" idx="7"/>
          </p:cNvCxnSpPr>
          <p:nvPr/>
        </p:nvCxnSpPr>
        <p:spPr>
          <a:xfrm flipH="1">
            <a:off x="848038" y="4080780"/>
            <a:ext cx="53826" cy="21652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Gerader Verbinder 459">
            <a:extLst>
              <a:ext uri="{FF2B5EF4-FFF2-40B4-BE49-F238E27FC236}">
                <a16:creationId xmlns:a16="http://schemas.microsoft.com/office/drawing/2014/main" id="{D0631974-5FCA-474B-AEF9-0C5B1B92C2B7}"/>
              </a:ext>
            </a:extLst>
          </p:cNvPr>
          <p:cNvCxnSpPr>
            <a:cxnSpLocks/>
            <a:stCxn id="400" idx="6"/>
            <a:endCxn id="438" idx="1"/>
          </p:cNvCxnSpPr>
          <p:nvPr/>
        </p:nvCxnSpPr>
        <p:spPr>
          <a:xfrm>
            <a:off x="3339283" y="3810512"/>
            <a:ext cx="271106" cy="11457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4" name="Gerader Verbinder 473">
            <a:extLst>
              <a:ext uri="{FF2B5EF4-FFF2-40B4-BE49-F238E27FC236}">
                <a16:creationId xmlns:a16="http://schemas.microsoft.com/office/drawing/2014/main" id="{A70B93B0-C7ED-4961-BC3D-FD72DB4FCDF3}"/>
              </a:ext>
            </a:extLst>
          </p:cNvPr>
          <p:cNvCxnSpPr>
            <a:cxnSpLocks/>
            <a:stCxn id="438" idx="4"/>
            <a:endCxn id="382" idx="7"/>
          </p:cNvCxnSpPr>
          <p:nvPr/>
        </p:nvCxnSpPr>
        <p:spPr>
          <a:xfrm flipH="1">
            <a:off x="3392365" y="3986541"/>
            <a:ext cx="243614" cy="24654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" name="Gerader Verbinder 476">
            <a:extLst>
              <a:ext uri="{FF2B5EF4-FFF2-40B4-BE49-F238E27FC236}">
                <a16:creationId xmlns:a16="http://schemas.microsoft.com/office/drawing/2014/main" id="{D478A6C4-F2AF-4502-95F4-91AC72A8A93C}"/>
              </a:ext>
            </a:extLst>
          </p:cNvPr>
          <p:cNvCxnSpPr>
            <a:cxnSpLocks/>
            <a:stCxn id="437" idx="1"/>
            <a:endCxn id="382" idx="5"/>
          </p:cNvCxnSpPr>
          <p:nvPr/>
        </p:nvCxnSpPr>
        <p:spPr>
          <a:xfrm flipH="1" flipV="1">
            <a:off x="3392364" y="4283997"/>
            <a:ext cx="334320" cy="3445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" name="Gerader Verbinder 480">
            <a:extLst>
              <a:ext uri="{FF2B5EF4-FFF2-40B4-BE49-F238E27FC236}">
                <a16:creationId xmlns:a16="http://schemas.microsoft.com/office/drawing/2014/main" id="{BEB12395-7198-498B-BCAD-E536DED74C13}"/>
              </a:ext>
            </a:extLst>
          </p:cNvPr>
          <p:cNvCxnSpPr>
            <a:cxnSpLocks/>
            <a:stCxn id="438" idx="5"/>
            <a:endCxn id="437" idx="0"/>
          </p:cNvCxnSpPr>
          <p:nvPr/>
        </p:nvCxnSpPr>
        <p:spPr>
          <a:xfrm>
            <a:off x="3661569" y="3975997"/>
            <a:ext cx="90706" cy="33191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4" name="Gerader Verbinder 483">
            <a:extLst>
              <a:ext uri="{FF2B5EF4-FFF2-40B4-BE49-F238E27FC236}">
                <a16:creationId xmlns:a16="http://schemas.microsoft.com/office/drawing/2014/main" id="{CEED8C60-0449-4CEA-A5A5-5454D9B87719}"/>
              </a:ext>
            </a:extLst>
          </p:cNvPr>
          <p:cNvCxnSpPr>
            <a:cxnSpLocks/>
            <a:stCxn id="346" idx="2"/>
            <a:endCxn id="437" idx="6"/>
          </p:cNvCxnSpPr>
          <p:nvPr/>
        </p:nvCxnSpPr>
        <p:spPr>
          <a:xfrm flipH="1">
            <a:off x="3788464" y="4262819"/>
            <a:ext cx="655880" cy="8109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7" name="Gerader Verbinder 486">
            <a:extLst>
              <a:ext uri="{FF2B5EF4-FFF2-40B4-BE49-F238E27FC236}">
                <a16:creationId xmlns:a16="http://schemas.microsoft.com/office/drawing/2014/main" id="{C5E60FB5-532B-4D4C-8660-828FC7F992E8}"/>
              </a:ext>
            </a:extLst>
          </p:cNvPr>
          <p:cNvCxnSpPr>
            <a:cxnSpLocks/>
            <a:stCxn id="172" idx="3"/>
            <a:endCxn id="438" idx="6"/>
          </p:cNvCxnSpPr>
          <p:nvPr/>
        </p:nvCxnSpPr>
        <p:spPr>
          <a:xfrm flipH="1">
            <a:off x="3672169" y="3759895"/>
            <a:ext cx="9203" cy="19064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5" name="Gerader Verbinder 494">
            <a:extLst>
              <a:ext uri="{FF2B5EF4-FFF2-40B4-BE49-F238E27FC236}">
                <a16:creationId xmlns:a16="http://schemas.microsoft.com/office/drawing/2014/main" id="{A46649B4-B338-42D6-82BF-3601DA3DC5C2}"/>
              </a:ext>
            </a:extLst>
          </p:cNvPr>
          <p:cNvCxnSpPr>
            <a:cxnSpLocks/>
            <a:stCxn id="500" idx="1"/>
            <a:endCxn id="444" idx="5"/>
          </p:cNvCxnSpPr>
          <p:nvPr/>
        </p:nvCxnSpPr>
        <p:spPr>
          <a:xfrm flipH="1" flipV="1">
            <a:off x="4476030" y="3640822"/>
            <a:ext cx="198355" cy="1655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6" name="Gerader Verbinder 495">
            <a:extLst>
              <a:ext uri="{FF2B5EF4-FFF2-40B4-BE49-F238E27FC236}">
                <a16:creationId xmlns:a16="http://schemas.microsoft.com/office/drawing/2014/main" id="{A7F79FFA-5890-4A6B-82CF-9E1CD104B3FE}"/>
              </a:ext>
            </a:extLst>
          </p:cNvPr>
          <p:cNvCxnSpPr>
            <a:cxnSpLocks/>
            <a:stCxn id="444" idx="3"/>
            <a:endCxn id="172" idx="6"/>
          </p:cNvCxnSpPr>
          <p:nvPr/>
        </p:nvCxnSpPr>
        <p:spPr>
          <a:xfrm flipH="1" flipV="1">
            <a:off x="4080835" y="3594432"/>
            <a:ext cx="344015" cy="4639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9" name="Gerader Verbinder 498">
            <a:extLst>
              <a:ext uri="{FF2B5EF4-FFF2-40B4-BE49-F238E27FC236}">
                <a16:creationId xmlns:a16="http://schemas.microsoft.com/office/drawing/2014/main" id="{92052F11-308A-4BE7-A0D7-639BD351F71D}"/>
              </a:ext>
            </a:extLst>
          </p:cNvPr>
          <p:cNvCxnSpPr>
            <a:cxnSpLocks/>
            <a:stCxn id="525" idx="3"/>
            <a:endCxn id="508" idx="7"/>
          </p:cNvCxnSpPr>
          <p:nvPr/>
        </p:nvCxnSpPr>
        <p:spPr>
          <a:xfrm flipH="1" flipV="1">
            <a:off x="5011437" y="3770380"/>
            <a:ext cx="299742" cy="8901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0" name="Ellipse 499">
            <a:extLst>
              <a:ext uri="{FF2B5EF4-FFF2-40B4-BE49-F238E27FC236}">
                <a16:creationId xmlns:a16="http://schemas.microsoft.com/office/drawing/2014/main" id="{7762C6CD-7F0C-41E8-80D7-36D43B7D410C}"/>
              </a:ext>
            </a:extLst>
          </p:cNvPr>
          <p:cNvSpPr>
            <a:spLocks noChangeAspect="1"/>
          </p:cNvSpPr>
          <p:nvPr/>
        </p:nvSpPr>
        <p:spPr>
          <a:xfrm>
            <a:off x="4663785" y="3795798"/>
            <a:ext cx="7238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sp>
        <p:nvSpPr>
          <p:cNvPr id="501" name="Ellipse 500">
            <a:extLst>
              <a:ext uri="{FF2B5EF4-FFF2-40B4-BE49-F238E27FC236}">
                <a16:creationId xmlns:a16="http://schemas.microsoft.com/office/drawing/2014/main" id="{0ED5A2D3-BCF1-4000-B78E-2B64DEC6DAF6}"/>
              </a:ext>
            </a:extLst>
          </p:cNvPr>
          <p:cNvSpPr>
            <a:spLocks noChangeAspect="1"/>
          </p:cNvSpPr>
          <p:nvPr/>
        </p:nvSpPr>
        <p:spPr>
          <a:xfrm>
            <a:off x="4640715" y="3316745"/>
            <a:ext cx="7238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cxnSp>
        <p:nvCxnSpPr>
          <p:cNvPr id="502" name="Gerader Verbinder 501">
            <a:extLst>
              <a:ext uri="{FF2B5EF4-FFF2-40B4-BE49-F238E27FC236}">
                <a16:creationId xmlns:a16="http://schemas.microsoft.com/office/drawing/2014/main" id="{1721AD8D-5BBE-46DD-8740-D0E365A462DD}"/>
              </a:ext>
            </a:extLst>
          </p:cNvPr>
          <p:cNvCxnSpPr>
            <a:cxnSpLocks/>
            <a:stCxn id="500" idx="3"/>
            <a:endCxn id="346" idx="7"/>
          </p:cNvCxnSpPr>
          <p:nvPr/>
        </p:nvCxnSpPr>
        <p:spPr>
          <a:xfrm flipH="1">
            <a:off x="4506124" y="3857254"/>
            <a:ext cx="168260" cy="38010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8" name="Ellipse 507">
            <a:extLst>
              <a:ext uri="{FF2B5EF4-FFF2-40B4-BE49-F238E27FC236}">
                <a16:creationId xmlns:a16="http://schemas.microsoft.com/office/drawing/2014/main" id="{4DA6E38F-AE50-4964-ABFC-8FF245A843A9}"/>
              </a:ext>
            </a:extLst>
          </p:cNvPr>
          <p:cNvSpPr>
            <a:spLocks noChangeAspect="1"/>
          </p:cNvSpPr>
          <p:nvPr/>
        </p:nvSpPr>
        <p:spPr>
          <a:xfrm>
            <a:off x="4949658" y="3759835"/>
            <a:ext cx="7238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cxnSp>
        <p:nvCxnSpPr>
          <p:cNvPr id="513" name="Gerader Verbinder 512">
            <a:extLst>
              <a:ext uri="{FF2B5EF4-FFF2-40B4-BE49-F238E27FC236}">
                <a16:creationId xmlns:a16="http://schemas.microsoft.com/office/drawing/2014/main" id="{BD49CA18-3026-45EF-97E7-C24E9E39D558}"/>
              </a:ext>
            </a:extLst>
          </p:cNvPr>
          <p:cNvCxnSpPr>
            <a:cxnSpLocks/>
            <a:stCxn id="501" idx="3"/>
            <a:endCxn id="444" idx="7"/>
          </p:cNvCxnSpPr>
          <p:nvPr/>
        </p:nvCxnSpPr>
        <p:spPr>
          <a:xfrm flipH="1">
            <a:off x="4476030" y="3378201"/>
            <a:ext cx="175285" cy="21170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7" name="Gerader Verbinder 516">
            <a:extLst>
              <a:ext uri="{FF2B5EF4-FFF2-40B4-BE49-F238E27FC236}">
                <a16:creationId xmlns:a16="http://schemas.microsoft.com/office/drawing/2014/main" id="{19380EAF-B6FA-472F-A82B-E8723F1CA58A}"/>
              </a:ext>
            </a:extLst>
          </p:cNvPr>
          <p:cNvCxnSpPr>
            <a:cxnSpLocks/>
            <a:stCxn id="508" idx="0"/>
            <a:endCxn id="501" idx="4"/>
          </p:cNvCxnSpPr>
          <p:nvPr/>
        </p:nvCxnSpPr>
        <p:spPr>
          <a:xfrm flipH="1" flipV="1">
            <a:off x="4676905" y="3388746"/>
            <a:ext cx="308943" cy="37109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Gerader Verbinder 519">
            <a:extLst>
              <a:ext uri="{FF2B5EF4-FFF2-40B4-BE49-F238E27FC236}">
                <a16:creationId xmlns:a16="http://schemas.microsoft.com/office/drawing/2014/main" id="{C5A261DC-33E8-4B98-97A3-10BB4BD1BD0B}"/>
              </a:ext>
            </a:extLst>
          </p:cNvPr>
          <p:cNvCxnSpPr>
            <a:cxnSpLocks/>
            <a:stCxn id="508" idx="2"/>
            <a:endCxn id="500" idx="5"/>
          </p:cNvCxnSpPr>
          <p:nvPr/>
        </p:nvCxnSpPr>
        <p:spPr>
          <a:xfrm flipH="1">
            <a:off x="4725565" y="3795836"/>
            <a:ext cx="224093" cy="6141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5" name="Ellipse 524">
            <a:extLst>
              <a:ext uri="{FF2B5EF4-FFF2-40B4-BE49-F238E27FC236}">
                <a16:creationId xmlns:a16="http://schemas.microsoft.com/office/drawing/2014/main" id="{F9E1D576-4383-4F6A-BD2A-46575A927C7E}"/>
              </a:ext>
            </a:extLst>
          </p:cNvPr>
          <p:cNvSpPr>
            <a:spLocks noChangeAspect="1"/>
          </p:cNvSpPr>
          <p:nvPr/>
        </p:nvSpPr>
        <p:spPr>
          <a:xfrm>
            <a:off x="5300580" y="3797941"/>
            <a:ext cx="7238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sp>
        <p:nvSpPr>
          <p:cNvPr id="526" name="Ellipse 525">
            <a:extLst>
              <a:ext uri="{FF2B5EF4-FFF2-40B4-BE49-F238E27FC236}">
                <a16:creationId xmlns:a16="http://schemas.microsoft.com/office/drawing/2014/main" id="{2EBFD022-AB88-4616-A017-AB3EE09F7632}"/>
              </a:ext>
            </a:extLst>
          </p:cNvPr>
          <p:cNvSpPr>
            <a:spLocks noChangeAspect="1"/>
          </p:cNvSpPr>
          <p:nvPr/>
        </p:nvSpPr>
        <p:spPr>
          <a:xfrm>
            <a:off x="5671180" y="3536626"/>
            <a:ext cx="7238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sp>
        <p:nvSpPr>
          <p:cNvPr id="527" name="Ellipse 526">
            <a:extLst>
              <a:ext uri="{FF2B5EF4-FFF2-40B4-BE49-F238E27FC236}">
                <a16:creationId xmlns:a16="http://schemas.microsoft.com/office/drawing/2014/main" id="{78A31A32-15B2-4938-B6BF-6892CE80741E}"/>
              </a:ext>
            </a:extLst>
          </p:cNvPr>
          <p:cNvSpPr>
            <a:spLocks noChangeAspect="1"/>
          </p:cNvSpPr>
          <p:nvPr/>
        </p:nvSpPr>
        <p:spPr>
          <a:xfrm>
            <a:off x="5073642" y="3375191"/>
            <a:ext cx="7238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cxnSp>
        <p:nvCxnSpPr>
          <p:cNvPr id="529" name="Gerader Verbinder 528">
            <a:extLst>
              <a:ext uri="{FF2B5EF4-FFF2-40B4-BE49-F238E27FC236}">
                <a16:creationId xmlns:a16="http://schemas.microsoft.com/office/drawing/2014/main" id="{A038B6C3-4FB4-4116-A8FD-650B2F7BEC44}"/>
              </a:ext>
            </a:extLst>
          </p:cNvPr>
          <p:cNvCxnSpPr>
            <a:cxnSpLocks/>
            <a:stCxn id="526" idx="3"/>
            <a:endCxn id="525" idx="6"/>
          </p:cNvCxnSpPr>
          <p:nvPr/>
        </p:nvCxnSpPr>
        <p:spPr>
          <a:xfrm flipH="1">
            <a:off x="5372959" y="3598083"/>
            <a:ext cx="308820" cy="23585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4" name="Ellipse 533">
            <a:extLst>
              <a:ext uri="{FF2B5EF4-FFF2-40B4-BE49-F238E27FC236}">
                <a16:creationId xmlns:a16="http://schemas.microsoft.com/office/drawing/2014/main" id="{02730FDA-4A4F-4857-B1D5-9E3EA4BD23B8}"/>
              </a:ext>
            </a:extLst>
          </p:cNvPr>
          <p:cNvSpPr>
            <a:spLocks noChangeAspect="1"/>
          </p:cNvSpPr>
          <p:nvPr/>
        </p:nvSpPr>
        <p:spPr>
          <a:xfrm>
            <a:off x="4867062" y="3042451"/>
            <a:ext cx="7238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cxnSp>
        <p:nvCxnSpPr>
          <p:cNvPr id="535" name="Gerader Verbinder 534">
            <a:extLst>
              <a:ext uri="{FF2B5EF4-FFF2-40B4-BE49-F238E27FC236}">
                <a16:creationId xmlns:a16="http://schemas.microsoft.com/office/drawing/2014/main" id="{6B29E90C-F798-4DF0-80BA-BF152868A61F}"/>
              </a:ext>
            </a:extLst>
          </p:cNvPr>
          <p:cNvCxnSpPr>
            <a:cxnSpLocks/>
            <a:stCxn id="534" idx="3"/>
            <a:endCxn id="501" idx="7"/>
          </p:cNvCxnSpPr>
          <p:nvPr/>
        </p:nvCxnSpPr>
        <p:spPr>
          <a:xfrm flipH="1">
            <a:off x="4702495" y="3103908"/>
            <a:ext cx="175167" cy="22338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8" name="Gerader Verbinder 537">
            <a:extLst>
              <a:ext uri="{FF2B5EF4-FFF2-40B4-BE49-F238E27FC236}">
                <a16:creationId xmlns:a16="http://schemas.microsoft.com/office/drawing/2014/main" id="{C54C2E5E-4FC0-46F4-8D6D-42F7C3D33D87}"/>
              </a:ext>
            </a:extLst>
          </p:cNvPr>
          <p:cNvCxnSpPr>
            <a:cxnSpLocks/>
            <a:stCxn id="527" idx="4"/>
            <a:endCxn id="508" idx="7"/>
          </p:cNvCxnSpPr>
          <p:nvPr/>
        </p:nvCxnSpPr>
        <p:spPr>
          <a:xfrm flipH="1">
            <a:off x="5011437" y="3447192"/>
            <a:ext cx="98394" cy="3231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1" name="Gerader Verbinder 540">
            <a:extLst>
              <a:ext uri="{FF2B5EF4-FFF2-40B4-BE49-F238E27FC236}">
                <a16:creationId xmlns:a16="http://schemas.microsoft.com/office/drawing/2014/main" id="{007A3697-55D6-4EC0-A3A8-EC4802F0B036}"/>
              </a:ext>
            </a:extLst>
          </p:cNvPr>
          <p:cNvCxnSpPr>
            <a:cxnSpLocks/>
            <a:stCxn id="527" idx="1"/>
            <a:endCxn id="534" idx="5"/>
          </p:cNvCxnSpPr>
          <p:nvPr/>
        </p:nvCxnSpPr>
        <p:spPr>
          <a:xfrm flipH="1" flipV="1">
            <a:off x="4928841" y="3103908"/>
            <a:ext cx="155400" cy="28182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6" name="Gerader Verbinder 545">
            <a:extLst>
              <a:ext uri="{FF2B5EF4-FFF2-40B4-BE49-F238E27FC236}">
                <a16:creationId xmlns:a16="http://schemas.microsoft.com/office/drawing/2014/main" id="{591D4716-CC48-40E8-ABB3-5F872A7B7D6D}"/>
              </a:ext>
            </a:extLst>
          </p:cNvPr>
          <p:cNvCxnSpPr>
            <a:cxnSpLocks/>
            <a:stCxn id="527" idx="5"/>
            <a:endCxn id="525" idx="0"/>
          </p:cNvCxnSpPr>
          <p:nvPr/>
        </p:nvCxnSpPr>
        <p:spPr>
          <a:xfrm>
            <a:off x="5135421" y="3436647"/>
            <a:ext cx="201348" cy="36129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1" name="Gerader Verbinder 550">
            <a:extLst>
              <a:ext uri="{FF2B5EF4-FFF2-40B4-BE49-F238E27FC236}">
                <a16:creationId xmlns:a16="http://schemas.microsoft.com/office/drawing/2014/main" id="{E742A4F2-EE73-478D-BAC1-C8A5D48F78CD}"/>
              </a:ext>
            </a:extLst>
          </p:cNvPr>
          <p:cNvCxnSpPr>
            <a:cxnSpLocks/>
            <a:stCxn id="527" idx="6"/>
            <a:endCxn id="526" idx="1"/>
          </p:cNvCxnSpPr>
          <p:nvPr/>
        </p:nvCxnSpPr>
        <p:spPr>
          <a:xfrm>
            <a:off x="5146021" y="3411192"/>
            <a:ext cx="535758" cy="13597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5" name="Gerader Verbinder 554">
            <a:extLst>
              <a:ext uri="{FF2B5EF4-FFF2-40B4-BE49-F238E27FC236}">
                <a16:creationId xmlns:a16="http://schemas.microsoft.com/office/drawing/2014/main" id="{22EEBF7F-A7BE-4DC2-A4B7-5D1F7EE79A5F}"/>
              </a:ext>
            </a:extLst>
          </p:cNvPr>
          <p:cNvCxnSpPr>
            <a:cxnSpLocks/>
            <a:stCxn id="174" idx="4"/>
            <a:endCxn id="526" idx="0"/>
          </p:cNvCxnSpPr>
          <p:nvPr/>
        </p:nvCxnSpPr>
        <p:spPr>
          <a:xfrm>
            <a:off x="5382973" y="3236924"/>
            <a:ext cx="324397" cy="29970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8" name="Gerader Verbinder 557">
            <a:extLst>
              <a:ext uri="{FF2B5EF4-FFF2-40B4-BE49-F238E27FC236}">
                <a16:creationId xmlns:a16="http://schemas.microsoft.com/office/drawing/2014/main" id="{2EF10429-5FFC-4163-B8BC-BB1E0C04B6DC}"/>
              </a:ext>
            </a:extLst>
          </p:cNvPr>
          <p:cNvCxnSpPr>
            <a:cxnSpLocks/>
            <a:stCxn id="62" idx="2"/>
            <a:endCxn id="110" idx="6"/>
          </p:cNvCxnSpPr>
          <p:nvPr/>
        </p:nvCxnSpPr>
        <p:spPr>
          <a:xfrm flipH="1" flipV="1">
            <a:off x="3975586" y="1206907"/>
            <a:ext cx="587262" cy="5196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3" name="Gerader Verbinder 562">
            <a:extLst>
              <a:ext uri="{FF2B5EF4-FFF2-40B4-BE49-F238E27FC236}">
                <a16:creationId xmlns:a16="http://schemas.microsoft.com/office/drawing/2014/main" id="{952CB530-82F3-465F-9423-C1EC61F2F1F4}"/>
              </a:ext>
            </a:extLst>
          </p:cNvPr>
          <p:cNvCxnSpPr>
            <a:cxnSpLocks/>
            <a:stCxn id="564" idx="1"/>
            <a:endCxn id="64" idx="5"/>
          </p:cNvCxnSpPr>
          <p:nvPr/>
        </p:nvCxnSpPr>
        <p:spPr>
          <a:xfrm flipH="1" flipV="1">
            <a:off x="4184530" y="1763204"/>
            <a:ext cx="203490" cy="2278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4" name="Ellipse 563">
            <a:extLst>
              <a:ext uri="{FF2B5EF4-FFF2-40B4-BE49-F238E27FC236}">
                <a16:creationId xmlns:a16="http://schemas.microsoft.com/office/drawing/2014/main" id="{D362A086-73FE-496B-A4CE-91DC1709311B}"/>
              </a:ext>
            </a:extLst>
          </p:cNvPr>
          <p:cNvSpPr>
            <a:spLocks noChangeAspect="1"/>
          </p:cNvSpPr>
          <p:nvPr/>
        </p:nvSpPr>
        <p:spPr>
          <a:xfrm>
            <a:off x="4377421" y="1980482"/>
            <a:ext cx="7238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sp>
        <p:nvSpPr>
          <p:cNvPr id="569" name="Ellipse 568">
            <a:extLst>
              <a:ext uri="{FF2B5EF4-FFF2-40B4-BE49-F238E27FC236}">
                <a16:creationId xmlns:a16="http://schemas.microsoft.com/office/drawing/2014/main" id="{E942DB0F-20F2-4E26-9279-08F4E5503350}"/>
              </a:ext>
            </a:extLst>
          </p:cNvPr>
          <p:cNvSpPr>
            <a:spLocks noChangeAspect="1"/>
          </p:cNvSpPr>
          <p:nvPr/>
        </p:nvSpPr>
        <p:spPr>
          <a:xfrm>
            <a:off x="4606023" y="1583436"/>
            <a:ext cx="7238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cxnSp>
        <p:nvCxnSpPr>
          <p:cNvPr id="570" name="Gerader Verbinder 569">
            <a:extLst>
              <a:ext uri="{FF2B5EF4-FFF2-40B4-BE49-F238E27FC236}">
                <a16:creationId xmlns:a16="http://schemas.microsoft.com/office/drawing/2014/main" id="{CAA07841-8FC6-4534-846D-76E6B62E9A72}"/>
              </a:ext>
            </a:extLst>
          </p:cNvPr>
          <p:cNvCxnSpPr>
            <a:cxnSpLocks/>
            <a:stCxn id="564" idx="7"/>
            <a:endCxn id="108" idx="2"/>
          </p:cNvCxnSpPr>
          <p:nvPr/>
        </p:nvCxnSpPr>
        <p:spPr>
          <a:xfrm flipV="1">
            <a:off x="4439201" y="1828956"/>
            <a:ext cx="268297" cy="16207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3" name="Gerader Verbinder 572">
            <a:extLst>
              <a:ext uri="{FF2B5EF4-FFF2-40B4-BE49-F238E27FC236}">
                <a16:creationId xmlns:a16="http://schemas.microsoft.com/office/drawing/2014/main" id="{C9C87C40-AC15-4706-A004-3DAAD0E42076}"/>
              </a:ext>
            </a:extLst>
          </p:cNvPr>
          <p:cNvCxnSpPr>
            <a:cxnSpLocks/>
            <a:stCxn id="64" idx="6"/>
            <a:endCxn id="569" idx="2"/>
          </p:cNvCxnSpPr>
          <p:nvPr/>
        </p:nvCxnSpPr>
        <p:spPr>
          <a:xfrm flipV="1">
            <a:off x="4195130" y="1619437"/>
            <a:ext cx="410892" cy="11831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7" name="Gerader Verbinder 576">
            <a:extLst>
              <a:ext uri="{FF2B5EF4-FFF2-40B4-BE49-F238E27FC236}">
                <a16:creationId xmlns:a16="http://schemas.microsoft.com/office/drawing/2014/main" id="{78A715D8-85F4-458E-A561-4E46A17A920D}"/>
              </a:ext>
            </a:extLst>
          </p:cNvPr>
          <p:cNvCxnSpPr>
            <a:cxnSpLocks/>
            <a:stCxn id="569" idx="0"/>
            <a:endCxn id="62" idx="4"/>
          </p:cNvCxnSpPr>
          <p:nvPr/>
        </p:nvCxnSpPr>
        <p:spPr>
          <a:xfrm flipH="1" flipV="1">
            <a:off x="4599039" y="1294874"/>
            <a:ext cx="43174" cy="28856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1" name="Gerader Verbinder 580">
            <a:extLst>
              <a:ext uri="{FF2B5EF4-FFF2-40B4-BE49-F238E27FC236}">
                <a16:creationId xmlns:a16="http://schemas.microsoft.com/office/drawing/2014/main" id="{6E049981-5C16-4E56-B2C7-A23E03F709D7}"/>
              </a:ext>
            </a:extLst>
          </p:cNvPr>
          <p:cNvCxnSpPr>
            <a:cxnSpLocks/>
            <a:stCxn id="108" idx="0"/>
            <a:endCxn id="62" idx="5"/>
          </p:cNvCxnSpPr>
          <p:nvPr/>
        </p:nvCxnSpPr>
        <p:spPr>
          <a:xfrm flipH="1" flipV="1">
            <a:off x="4624628" y="1284330"/>
            <a:ext cx="316869" cy="31062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5" name="Gerader Verbinder 584">
            <a:extLst>
              <a:ext uri="{FF2B5EF4-FFF2-40B4-BE49-F238E27FC236}">
                <a16:creationId xmlns:a16="http://schemas.microsoft.com/office/drawing/2014/main" id="{25864E09-D38A-4BEA-8D9A-B0776A8C95DC}"/>
              </a:ext>
            </a:extLst>
          </p:cNvPr>
          <p:cNvCxnSpPr>
            <a:cxnSpLocks/>
            <a:stCxn id="108" idx="1"/>
            <a:endCxn id="569" idx="6"/>
          </p:cNvCxnSpPr>
          <p:nvPr/>
        </p:nvCxnSpPr>
        <p:spPr>
          <a:xfrm flipH="1" flipV="1">
            <a:off x="4678402" y="1619437"/>
            <a:ext cx="97632" cy="4405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8" name="Gerader Verbinder 587">
            <a:extLst>
              <a:ext uri="{FF2B5EF4-FFF2-40B4-BE49-F238E27FC236}">
                <a16:creationId xmlns:a16="http://schemas.microsoft.com/office/drawing/2014/main" id="{DAB158E7-8DEE-4A01-9925-80879BC22E8C}"/>
              </a:ext>
            </a:extLst>
          </p:cNvPr>
          <p:cNvCxnSpPr>
            <a:cxnSpLocks/>
            <a:stCxn id="174" idx="2"/>
            <a:endCxn id="534" idx="6"/>
          </p:cNvCxnSpPr>
          <p:nvPr/>
        </p:nvCxnSpPr>
        <p:spPr>
          <a:xfrm flipH="1">
            <a:off x="4939442" y="3002923"/>
            <a:ext cx="209531" cy="7552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2" name="Gerader Verbinder 591">
            <a:extLst>
              <a:ext uri="{FF2B5EF4-FFF2-40B4-BE49-F238E27FC236}">
                <a16:creationId xmlns:a16="http://schemas.microsoft.com/office/drawing/2014/main" id="{63A03D7F-77D6-4DE7-89AA-40D7206100C3}"/>
              </a:ext>
            </a:extLst>
          </p:cNvPr>
          <p:cNvCxnSpPr>
            <a:cxnSpLocks/>
            <a:stCxn id="45" idx="2"/>
            <a:endCxn id="527" idx="7"/>
          </p:cNvCxnSpPr>
          <p:nvPr/>
        </p:nvCxnSpPr>
        <p:spPr>
          <a:xfrm flipH="1">
            <a:off x="5135422" y="3164101"/>
            <a:ext cx="256649" cy="22163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Gruppieren 174">
            <a:extLst>
              <a:ext uri="{FF2B5EF4-FFF2-40B4-BE49-F238E27FC236}">
                <a16:creationId xmlns:a16="http://schemas.microsoft.com/office/drawing/2014/main" id="{81CF84D5-C95C-424D-8644-9B19DB76DD54}"/>
              </a:ext>
            </a:extLst>
          </p:cNvPr>
          <p:cNvGrpSpPr/>
          <p:nvPr/>
        </p:nvGrpSpPr>
        <p:grpSpPr>
          <a:xfrm>
            <a:off x="5148972" y="2768923"/>
            <a:ext cx="468000" cy="468000"/>
            <a:chOff x="5549224" y="2768923"/>
            <a:chExt cx="468000" cy="468000"/>
          </a:xfrm>
        </p:grpSpPr>
        <p:sp>
          <p:nvSpPr>
            <p:cNvPr id="174" name="Ellipse 173">
              <a:extLst>
                <a:ext uri="{FF2B5EF4-FFF2-40B4-BE49-F238E27FC236}">
                  <a16:creationId xmlns:a16="http://schemas.microsoft.com/office/drawing/2014/main" id="{24E81D51-BFE0-44D7-9D23-89F3CE6D4D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49224" y="2768923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Credit"/>
                <a:ea typeface="+mn-ea"/>
                <a:cs typeface="+mn-cs"/>
              </a:endParaRPr>
            </a:p>
          </p:txBody>
        </p:sp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1A8CE662-06B7-4D5F-AEA4-711128CC5A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17439" t="15026" r="18113" b="11484"/>
            <a:stretch/>
          </p:blipFill>
          <p:spPr>
            <a:xfrm>
              <a:off x="5630322" y="2846305"/>
              <a:ext cx="324000" cy="317796"/>
            </a:xfrm>
            <a:prstGeom prst="rect">
              <a:avLst/>
            </a:prstGeom>
          </p:spPr>
        </p:pic>
      </p:grpSp>
      <p:sp>
        <p:nvSpPr>
          <p:cNvPr id="597" name="Ellipse 596">
            <a:extLst>
              <a:ext uri="{FF2B5EF4-FFF2-40B4-BE49-F238E27FC236}">
                <a16:creationId xmlns:a16="http://schemas.microsoft.com/office/drawing/2014/main" id="{50C078D5-FD5C-4439-A90A-4C274EA878C0}"/>
              </a:ext>
            </a:extLst>
          </p:cNvPr>
          <p:cNvSpPr>
            <a:spLocks noChangeAspect="1"/>
          </p:cNvSpPr>
          <p:nvPr/>
        </p:nvSpPr>
        <p:spPr>
          <a:xfrm>
            <a:off x="5877721" y="2991189"/>
            <a:ext cx="7238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cxnSp>
        <p:nvCxnSpPr>
          <p:cNvPr id="598" name="Gerader Verbinder 597">
            <a:extLst>
              <a:ext uri="{FF2B5EF4-FFF2-40B4-BE49-F238E27FC236}">
                <a16:creationId xmlns:a16="http://schemas.microsoft.com/office/drawing/2014/main" id="{C0AC01A3-5C53-4313-9477-C98D79E6A362}"/>
              </a:ext>
            </a:extLst>
          </p:cNvPr>
          <p:cNvCxnSpPr>
            <a:cxnSpLocks/>
            <a:stCxn id="527" idx="2"/>
            <a:endCxn id="501" idx="6"/>
          </p:cNvCxnSpPr>
          <p:nvPr/>
        </p:nvCxnSpPr>
        <p:spPr>
          <a:xfrm flipH="1" flipV="1">
            <a:off x="4713095" y="3352745"/>
            <a:ext cx="360547" cy="5844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2" name="Gerader Verbinder 601">
            <a:extLst>
              <a:ext uri="{FF2B5EF4-FFF2-40B4-BE49-F238E27FC236}">
                <a16:creationId xmlns:a16="http://schemas.microsoft.com/office/drawing/2014/main" id="{8AE458F5-4A20-4E8F-9C76-F2A864B08FD5}"/>
              </a:ext>
            </a:extLst>
          </p:cNvPr>
          <p:cNvCxnSpPr>
            <a:cxnSpLocks/>
            <a:stCxn id="501" idx="4"/>
            <a:endCxn id="500" idx="0"/>
          </p:cNvCxnSpPr>
          <p:nvPr/>
        </p:nvCxnSpPr>
        <p:spPr>
          <a:xfrm>
            <a:off x="4676904" y="3388746"/>
            <a:ext cx="23070" cy="40705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6" name="Ellipse 605">
            <a:extLst>
              <a:ext uri="{FF2B5EF4-FFF2-40B4-BE49-F238E27FC236}">
                <a16:creationId xmlns:a16="http://schemas.microsoft.com/office/drawing/2014/main" id="{3DDA9508-7338-42A6-A2A0-93E7479441F9}"/>
              </a:ext>
            </a:extLst>
          </p:cNvPr>
          <p:cNvSpPr>
            <a:spLocks noChangeAspect="1"/>
          </p:cNvSpPr>
          <p:nvPr/>
        </p:nvSpPr>
        <p:spPr>
          <a:xfrm>
            <a:off x="4145202" y="3274036"/>
            <a:ext cx="7238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cxnSp>
        <p:nvCxnSpPr>
          <p:cNvPr id="610" name="Gerader Verbinder 609">
            <a:extLst>
              <a:ext uri="{FF2B5EF4-FFF2-40B4-BE49-F238E27FC236}">
                <a16:creationId xmlns:a16="http://schemas.microsoft.com/office/drawing/2014/main" id="{4A8A2822-CF1E-49B3-9E6E-3EEF8B0B6D50}"/>
              </a:ext>
            </a:extLst>
          </p:cNvPr>
          <p:cNvCxnSpPr>
            <a:cxnSpLocks/>
            <a:stCxn id="501" idx="2"/>
            <a:endCxn id="606" idx="2"/>
          </p:cNvCxnSpPr>
          <p:nvPr/>
        </p:nvCxnSpPr>
        <p:spPr>
          <a:xfrm flipH="1" flipV="1">
            <a:off x="4145201" y="3310037"/>
            <a:ext cx="495513" cy="4270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3" name="Gerader Verbinder 612">
            <a:extLst>
              <a:ext uri="{FF2B5EF4-FFF2-40B4-BE49-F238E27FC236}">
                <a16:creationId xmlns:a16="http://schemas.microsoft.com/office/drawing/2014/main" id="{D42CF6C1-EE7A-42D8-8E53-E772EC6E2C5E}"/>
              </a:ext>
            </a:extLst>
          </p:cNvPr>
          <p:cNvCxnSpPr>
            <a:cxnSpLocks/>
            <a:stCxn id="444" idx="1"/>
            <a:endCxn id="606" idx="5"/>
          </p:cNvCxnSpPr>
          <p:nvPr/>
        </p:nvCxnSpPr>
        <p:spPr>
          <a:xfrm flipH="1" flipV="1">
            <a:off x="4206982" y="3335493"/>
            <a:ext cx="217868" cy="25441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0" name="Gerader Verbinder 619">
            <a:extLst>
              <a:ext uri="{FF2B5EF4-FFF2-40B4-BE49-F238E27FC236}">
                <a16:creationId xmlns:a16="http://schemas.microsoft.com/office/drawing/2014/main" id="{203B80E9-8451-46CB-A249-D71ACBC1ECD4}"/>
              </a:ext>
            </a:extLst>
          </p:cNvPr>
          <p:cNvCxnSpPr>
            <a:cxnSpLocks/>
            <a:stCxn id="597" idx="2"/>
            <a:endCxn id="174" idx="6"/>
          </p:cNvCxnSpPr>
          <p:nvPr/>
        </p:nvCxnSpPr>
        <p:spPr>
          <a:xfrm flipH="1" flipV="1">
            <a:off x="5616973" y="3002923"/>
            <a:ext cx="260749" cy="2426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" name="Ellipse 623">
            <a:extLst>
              <a:ext uri="{FF2B5EF4-FFF2-40B4-BE49-F238E27FC236}">
                <a16:creationId xmlns:a16="http://schemas.microsoft.com/office/drawing/2014/main" id="{785FE306-706B-4DC9-A0E5-456A06048D9D}"/>
              </a:ext>
            </a:extLst>
          </p:cNvPr>
          <p:cNvSpPr>
            <a:spLocks noChangeAspect="1"/>
          </p:cNvSpPr>
          <p:nvPr/>
        </p:nvSpPr>
        <p:spPr>
          <a:xfrm>
            <a:off x="5843632" y="2674355"/>
            <a:ext cx="7238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cxnSp>
        <p:nvCxnSpPr>
          <p:cNvPr id="625" name="Gerader Verbinder 624">
            <a:extLst>
              <a:ext uri="{FF2B5EF4-FFF2-40B4-BE49-F238E27FC236}">
                <a16:creationId xmlns:a16="http://schemas.microsoft.com/office/drawing/2014/main" id="{AEB3212F-C3DD-45BC-8CC5-8B09110C3AE8}"/>
              </a:ext>
            </a:extLst>
          </p:cNvPr>
          <p:cNvCxnSpPr>
            <a:cxnSpLocks/>
            <a:stCxn id="624" idx="4"/>
            <a:endCxn id="597" idx="0"/>
          </p:cNvCxnSpPr>
          <p:nvPr/>
        </p:nvCxnSpPr>
        <p:spPr>
          <a:xfrm>
            <a:off x="5879822" y="2746356"/>
            <a:ext cx="34089" cy="24483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9" name="Gerader Verbinder 628">
            <a:extLst>
              <a:ext uri="{FF2B5EF4-FFF2-40B4-BE49-F238E27FC236}">
                <a16:creationId xmlns:a16="http://schemas.microsoft.com/office/drawing/2014/main" id="{4130BD2E-A58F-4F43-8B94-BF14350FE4F2}"/>
              </a:ext>
            </a:extLst>
          </p:cNvPr>
          <p:cNvCxnSpPr>
            <a:cxnSpLocks/>
            <a:stCxn id="174" idx="7"/>
            <a:endCxn id="624" idx="2"/>
          </p:cNvCxnSpPr>
          <p:nvPr/>
        </p:nvCxnSpPr>
        <p:spPr>
          <a:xfrm flipV="1">
            <a:off x="5548436" y="2710356"/>
            <a:ext cx="295197" cy="12710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2" name="Ellipse 631">
            <a:extLst>
              <a:ext uri="{FF2B5EF4-FFF2-40B4-BE49-F238E27FC236}">
                <a16:creationId xmlns:a16="http://schemas.microsoft.com/office/drawing/2014/main" id="{A0BE9324-B665-4B01-A40B-3C7AF1F19702}"/>
              </a:ext>
            </a:extLst>
          </p:cNvPr>
          <p:cNvSpPr>
            <a:spLocks noChangeAspect="1"/>
          </p:cNvSpPr>
          <p:nvPr/>
        </p:nvSpPr>
        <p:spPr>
          <a:xfrm>
            <a:off x="4806148" y="2247265"/>
            <a:ext cx="7238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sp>
        <p:nvSpPr>
          <p:cNvPr id="633" name="Ellipse 632">
            <a:extLst>
              <a:ext uri="{FF2B5EF4-FFF2-40B4-BE49-F238E27FC236}">
                <a16:creationId xmlns:a16="http://schemas.microsoft.com/office/drawing/2014/main" id="{418F84FC-001B-4891-99A5-D45715EE9928}"/>
              </a:ext>
            </a:extLst>
          </p:cNvPr>
          <p:cNvSpPr>
            <a:spLocks noChangeAspect="1"/>
          </p:cNvSpPr>
          <p:nvPr/>
        </p:nvSpPr>
        <p:spPr>
          <a:xfrm>
            <a:off x="5172076" y="2175265"/>
            <a:ext cx="7238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cxnSp>
        <p:nvCxnSpPr>
          <p:cNvPr id="634" name="Gerader Verbinder 633">
            <a:extLst>
              <a:ext uri="{FF2B5EF4-FFF2-40B4-BE49-F238E27FC236}">
                <a16:creationId xmlns:a16="http://schemas.microsoft.com/office/drawing/2014/main" id="{F1DB5D66-3768-4AF1-983B-2457B30F5F22}"/>
              </a:ext>
            </a:extLst>
          </p:cNvPr>
          <p:cNvCxnSpPr>
            <a:cxnSpLocks/>
            <a:stCxn id="564" idx="5"/>
            <a:endCxn id="632" idx="2"/>
          </p:cNvCxnSpPr>
          <p:nvPr/>
        </p:nvCxnSpPr>
        <p:spPr>
          <a:xfrm>
            <a:off x="4439200" y="2041939"/>
            <a:ext cx="366948" cy="24132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7" name="Gerader Verbinder 636">
            <a:extLst>
              <a:ext uri="{FF2B5EF4-FFF2-40B4-BE49-F238E27FC236}">
                <a16:creationId xmlns:a16="http://schemas.microsoft.com/office/drawing/2014/main" id="{ECD1E4DE-E142-491A-8DBC-17C0E6F277C6}"/>
              </a:ext>
            </a:extLst>
          </p:cNvPr>
          <p:cNvCxnSpPr>
            <a:cxnSpLocks/>
            <a:stCxn id="632" idx="6"/>
            <a:endCxn id="633" idx="2"/>
          </p:cNvCxnSpPr>
          <p:nvPr/>
        </p:nvCxnSpPr>
        <p:spPr>
          <a:xfrm flipV="1">
            <a:off x="4878529" y="2211265"/>
            <a:ext cx="293547" cy="72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2" name="Gerader Verbinder 641">
            <a:extLst>
              <a:ext uri="{FF2B5EF4-FFF2-40B4-BE49-F238E27FC236}">
                <a16:creationId xmlns:a16="http://schemas.microsoft.com/office/drawing/2014/main" id="{7A0FD9D6-2013-401A-A050-0D9D1D567515}"/>
              </a:ext>
            </a:extLst>
          </p:cNvPr>
          <p:cNvCxnSpPr>
            <a:cxnSpLocks/>
            <a:stCxn id="632" idx="0"/>
            <a:endCxn id="108" idx="4"/>
          </p:cNvCxnSpPr>
          <p:nvPr/>
        </p:nvCxnSpPr>
        <p:spPr>
          <a:xfrm flipV="1">
            <a:off x="4842338" y="2062957"/>
            <a:ext cx="99159" cy="18430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5" name="Gerader Verbinder 644">
            <a:extLst>
              <a:ext uri="{FF2B5EF4-FFF2-40B4-BE49-F238E27FC236}">
                <a16:creationId xmlns:a16="http://schemas.microsoft.com/office/drawing/2014/main" id="{AB4050B0-9E8F-4211-B95F-62F4EC1B0A4F}"/>
              </a:ext>
            </a:extLst>
          </p:cNvPr>
          <p:cNvCxnSpPr>
            <a:cxnSpLocks/>
            <a:stCxn id="633" idx="0"/>
            <a:endCxn id="108" idx="5"/>
          </p:cNvCxnSpPr>
          <p:nvPr/>
        </p:nvCxnSpPr>
        <p:spPr>
          <a:xfrm flipH="1" flipV="1">
            <a:off x="5106961" y="1994419"/>
            <a:ext cx="101305" cy="18084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8" name="Gerader Verbinder 647">
            <a:extLst>
              <a:ext uri="{FF2B5EF4-FFF2-40B4-BE49-F238E27FC236}">
                <a16:creationId xmlns:a16="http://schemas.microsoft.com/office/drawing/2014/main" id="{D0732BA1-B34D-4A5D-A2CE-D1F155C1C4BB}"/>
              </a:ext>
            </a:extLst>
          </p:cNvPr>
          <p:cNvCxnSpPr>
            <a:cxnSpLocks/>
            <a:stCxn id="564" idx="0"/>
            <a:endCxn id="569" idx="3"/>
          </p:cNvCxnSpPr>
          <p:nvPr/>
        </p:nvCxnSpPr>
        <p:spPr>
          <a:xfrm flipV="1">
            <a:off x="4413610" y="1644893"/>
            <a:ext cx="203012" cy="33559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" name="Ellipse 654">
            <a:extLst>
              <a:ext uri="{FF2B5EF4-FFF2-40B4-BE49-F238E27FC236}">
                <a16:creationId xmlns:a16="http://schemas.microsoft.com/office/drawing/2014/main" id="{DF7A0C69-BB5B-409C-A65C-9414C4CBD572}"/>
              </a:ext>
            </a:extLst>
          </p:cNvPr>
          <p:cNvSpPr>
            <a:spLocks noChangeAspect="1"/>
          </p:cNvSpPr>
          <p:nvPr/>
        </p:nvSpPr>
        <p:spPr>
          <a:xfrm>
            <a:off x="5250925" y="1162361"/>
            <a:ext cx="7238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cxnSp>
        <p:nvCxnSpPr>
          <p:cNvPr id="656" name="Gerader Verbinder 655">
            <a:extLst>
              <a:ext uri="{FF2B5EF4-FFF2-40B4-BE49-F238E27FC236}">
                <a16:creationId xmlns:a16="http://schemas.microsoft.com/office/drawing/2014/main" id="{FEC9AFCF-C265-4412-9C16-75989799C030}"/>
              </a:ext>
            </a:extLst>
          </p:cNvPr>
          <p:cNvCxnSpPr>
            <a:cxnSpLocks/>
            <a:stCxn id="655" idx="2"/>
            <a:endCxn id="62" idx="2"/>
          </p:cNvCxnSpPr>
          <p:nvPr/>
        </p:nvCxnSpPr>
        <p:spPr>
          <a:xfrm flipH="1">
            <a:off x="4562849" y="1198362"/>
            <a:ext cx="688077" cy="6051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0" name="Gerader Verbinder 659">
            <a:extLst>
              <a:ext uri="{FF2B5EF4-FFF2-40B4-BE49-F238E27FC236}">
                <a16:creationId xmlns:a16="http://schemas.microsoft.com/office/drawing/2014/main" id="{A9233E59-436E-45C8-85FE-48860F211297}"/>
              </a:ext>
            </a:extLst>
          </p:cNvPr>
          <p:cNvCxnSpPr>
            <a:cxnSpLocks/>
            <a:stCxn id="655" idx="4"/>
            <a:endCxn id="108" idx="7"/>
          </p:cNvCxnSpPr>
          <p:nvPr/>
        </p:nvCxnSpPr>
        <p:spPr>
          <a:xfrm flipH="1">
            <a:off x="5106961" y="1234361"/>
            <a:ext cx="180155" cy="4291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3" name="Gerader Verbinder 662">
            <a:extLst>
              <a:ext uri="{FF2B5EF4-FFF2-40B4-BE49-F238E27FC236}">
                <a16:creationId xmlns:a16="http://schemas.microsoft.com/office/drawing/2014/main" id="{29F8E39F-6CC5-4AF8-8454-A99787D74F5E}"/>
              </a:ext>
            </a:extLst>
          </p:cNvPr>
          <p:cNvCxnSpPr>
            <a:cxnSpLocks/>
            <a:stCxn id="665" idx="5"/>
            <a:endCxn id="624" idx="1"/>
          </p:cNvCxnSpPr>
          <p:nvPr/>
        </p:nvCxnSpPr>
        <p:spPr>
          <a:xfrm>
            <a:off x="5669000" y="2515455"/>
            <a:ext cx="185233" cy="16944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" name="Ellipse 664">
            <a:extLst>
              <a:ext uri="{FF2B5EF4-FFF2-40B4-BE49-F238E27FC236}">
                <a16:creationId xmlns:a16="http://schemas.microsoft.com/office/drawing/2014/main" id="{46B1B31B-FF0F-402D-AEDA-EB5DBE135469}"/>
              </a:ext>
            </a:extLst>
          </p:cNvPr>
          <p:cNvSpPr>
            <a:spLocks noChangeAspect="1"/>
          </p:cNvSpPr>
          <p:nvPr/>
        </p:nvSpPr>
        <p:spPr>
          <a:xfrm>
            <a:off x="5607220" y="2453998"/>
            <a:ext cx="7238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cxnSp>
        <p:nvCxnSpPr>
          <p:cNvPr id="667" name="Gerader Verbinder 666">
            <a:extLst>
              <a:ext uri="{FF2B5EF4-FFF2-40B4-BE49-F238E27FC236}">
                <a16:creationId xmlns:a16="http://schemas.microsoft.com/office/drawing/2014/main" id="{478D1334-1509-4831-BA6A-D8B158F4E6E1}"/>
              </a:ext>
            </a:extLst>
          </p:cNvPr>
          <p:cNvCxnSpPr>
            <a:cxnSpLocks/>
            <a:stCxn id="665" idx="3"/>
            <a:endCxn id="174" idx="0"/>
          </p:cNvCxnSpPr>
          <p:nvPr/>
        </p:nvCxnSpPr>
        <p:spPr>
          <a:xfrm flipH="1">
            <a:off x="5382973" y="2515455"/>
            <a:ext cx="234847" cy="25346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1" name="Gerader Verbinder 670">
            <a:extLst>
              <a:ext uri="{FF2B5EF4-FFF2-40B4-BE49-F238E27FC236}">
                <a16:creationId xmlns:a16="http://schemas.microsoft.com/office/drawing/2014/main" id="{7D373ACE-53BC-4773-AFBE-408E3AA905A8}"/>
              </a:ext>
            </a:extLst>
          </p:cNvPr>
          <p:cNvCxnSpPr>
            <a:cxnSpLocks/>
            <a:stCxn id="672" idx="2"/>
            <a:endCxn id="633" idx="6"/>
          </p:cNvCxnSpPr>
          <p:nvPr/>
        </p:nvCxnSpPr>
        <p:spPr>
          <a:xfrm flipH="1">
            <a:off x="5244455" y="2167149"/>
            <a:ext cx="352737" cy="4411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2" name="Ellipse 671">
            <a:extLst>
              <a:ext uri="{FF2B5EF4-FFF2-40B4-BE49-F238E27FC236}">
                <a16:creationId xmlns:a16="http://schemas.microsoft.com/office/drawing/2014/main" id="{14ADB0CE-67AB-43C1-BE93-FEF083FA0125}"/>
              </a:ext>
            </a:extLst>
          </p:cNvPr>
          <p:cNvSpPr>
            <a:spLocks noChangeAspect="1"/>
          </p:cNvSpPr>
          <p:nvPr/>
        </p:nvSpPr>
        <p:spPr>
          <a:xfrm>
            <a:off x="5597193" y="2131148"/>
            <a:ext cx="7238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cxnSp>
        <p:nvCxnSpPr>
          <p:cNvPr id="678" name="Gerader Verbinder 677">
            <a:extLst>
              <a:ext uri="{FF2B5EF4-FFF2-40B4-BE49-F238E27FC236}">
                <a16:creationId xmlns:a16="http://schemas.microsoft.com/office/drawing/2014/main" id="{9589A8AC-E1F4-4E9F-9F43-11A09D24C7ED}"/>
              </a:ext>
            </a:extLst>
          </p:cNvPr>
          <p:cNvCxnSpPr>
            <a:cxnSpLocks/>
            <a:stCxn id="672" idx="4"/>
            <a:endCxn id="665" idx="0"/>
          </p:cNvCxnSpPr>
          <p:nvPr/>
        </p:nvCxnSpPr>
        <p:spPr>
          <a:xfrm>
            <a:off x="5633383" y="2203149"/>
            <a:ext cx="10027" cy="25085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1" name="Gerader Verbinder 680">
            <a:extLst>
              <a:ext uri="{FF2B5EF4-FFF2-40B4-BE49-F238E27FC236}">
                <a16:creationId xmlns:a16="http://schemas.microsoft.com/office/drawing/2014/main" id="{69458DE9-AC18-4ABE-8A36-65D714667A8B}"/>
              </a:ext>
            </a:extLst>
          </p:cNvPr>
          <p:cNvCxnSpPr>
            <a:cxnSpLocks/>
            <a:stCxn id="633" idx="5"/>
            <a:endCxn id="665" idx="1"/>
          </p:cNvCxnSpPr>
          <p:nvPr/>
        </p:nvCxnSpPr>
        <p:spPr>
          <a:xfrm>
            <a:off x="5233855" y="2236722"/>
            <a:ext cx="383964" cy="2278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6" name="Gerader Verbinder 685">
            <a:extLst>
              <a:ext uri="{FF2B5EF4-FFF2-40B4-BE49-F238E27FC236}">
                <a16:creationId xmlns:a16="http://schemas.microsoft.com/office/drawing/2014/main" id="{2FF03988-B6A8-4340-8E3A-7F1EBA3FB399}"/>
              </a:ext>
            </a:extLst>
          </p:cNvPr>
          <p:cNvCxnSpPr>
            <a:cxnSpLocks/>
            <a:stCxn id="632" idx="5"/>
            <a:endCxn id="687" idx="0"/>
          </p:cNvCxnSpPr>
          <p:nvPr/>
        </p:nvCxnSpPr>
        <p:spPr>
          <a:xfrm>
            <a:off x="4867929" y="2308721"/>
            <a:ext cx="150155" cy="27179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7" name="Ellipse 686">
            <a:extLst>
              <a:ext uri="{FF2B5EF4-FFF2-40B4-BE49-F238E27FC236}">
                <a16:creationId xmlns:a16="http://schemas.microsoft.com/office/drawing/2014/main" id="{E1C5C66B-61A4-4A58-9E40-455034B7D19F}"/>
              </a:ext>
            </a:extLst>
          </p:cNvPr>
          <p:cNvSpPr>
            <a:spLocks noChangeAspect="1"/>
          </p:cNvSpPr>
          <p:nvPr/>
        </p:nvSpPr>
        <p:spPr>
          <a:xfrm>
            <a:off x="4981894" y="2580515"/>
            <a:ext cx="7238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cxnSp>
        <p:nvCxnSpPr>
          <p:cNvPr id="691" name="Gerader Verbinder 690">
            <a:extLst>
              <a:ext uri="{FF2B5EF4-FFF2-40B4-BE49-F238E27FC236}">
                <a16:creationId xmlns:a16="http://schemas.microsoft.com/office/drawing/2014/main" id="{871760AA-B1EE-4521-9E29-D174041D2053}"/>
              </a:ext>
            </a:extLst>
          </p:cNvPr>
          <p:cNvCxnSpPr>
            <a:cxnSpLocks/>
            <a:stCxn id="633" idx="4"/>
            <a:endCxn id="687" idx="7"/>
          </p:cNvCxnSpPr>
          <p:nvPr/>
        </p:nvCxnSpPr>
        <p:spPr>
          <a:xfrm flipH="1">
            <a:off x="5043673" y="2247265"/>
            <a:ext cx="164592" cy="34379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4" name="Gerader Verbinder 693">
            <a:extLst>
              <a:ext uri="{FF2B5EF4-FFF2-40B4-BE49-F238E27FC236}">
                <a16:creationId xmlns:a16="http://schemas.microsoft.com/office/drawing/2014/main" id="{B6F0C8CD-CD59-40B4-8A18-21F06E14AA56}"/>
              </a:ext>
            </a:extLst>
          </p:cNvPr>
          <p:cNvCxnSpPr>
            <a:cxnSpLocks/>
            <a:stCxn id="687" idx="6"/>
            <a:endCxn id="665" idx="3"/>
          </p:cNvCxnSpPr>
          <p:nvPr/>
        </p:nvCxnSpPr>
        <p:spPr>
          <a:xfrm flipV="1">
            <a:off x="5054274" y="2515454"/>
            <a:ext cx="563546" cy="10106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9" name="Gerader Verbinder 698">
            <a:extLst>
              <a:ext uri="{FF2B5EF4-FFF2-40B4-BE49-F238E27FC236}">
                <a16:creationId xmlns:a16="http://schemas.microsoft.com/office/drawing/2014/main" id="{4C986326-FB31-43D2-9508-0CAA7C050467}"/>
              </a:ext>
            </a:extLst>
          </p:cNvPr>
          <p:cNvCxnSpPr>
            <a:cxnSpLocks/>
            <a:stCxn id="687" idx="5"/>
            <a:endCxn id="174" idx="1"/>
          </p:cNvCxnSpPr>
          <p:nvPr/>
        </p:nvCxnSpPr>
        <p:spPr>
          <a:xfrm>
            <a:off x="5043674" y="2641972"/>
            <a:ext cx="173836" cy="19548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3" name="Gerader Verbinder 702">
            <a:extLst>
              <a:ext uri="{FF2B5EF4-FFF2-40B4-BE49-F238E27FC236}">
                <a16:creationId xmlns:a16="http://schemas.microsoft.com/office/drawing/2014/main" id="{25B69C71-9CB2-4E68-A66E-23735D100B77}"/>
              </a:ext>
            </a:extLst>
          </p:cNvPr>
          <p:cNvCxnSpPr>
            <a:cxnSpLocks/>
            <a:stCxn id="687" idx="4"/>
            <a:endCxn id="534" idx="7"/>
          </p:cNvCxnSpPr>
          <p:nvPr/>
        </p:nvCxnSpPr>
        <p:spPr>
          <a:xfrm flipH="1">
            <a:off x="4928841" y="2652516"/>
            <a:ext cx="89242" cy="40048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" name="Textfeld 716">
            <a:extLst>
              <a:ext uri="{FF2B5EF4-FFF2-40B4-BE49-F238E27FC236}">
                <a16:creationId xmlns:a16="http://schemas.microsoft.com/office/drawing/2014/main" id="{3706AEEB-EB2C-4D4D-BCD1-E5D1DC7CF9D1}"/>
              </a:ext>
            </a:extLst>
          </p:cNvPr>
          <p:cNvSpPr txBox="1"/>
          <p:nvPr/>
        </p:nvSpPr>
        <p:spPr>
          <a:xfrm>
            <a:off x="3897324" y="4963750"/>
            <a:ext cx="1345240" cy="180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marL="0" marR="0" lvl="0" indent="0" algn="ctr" defTabSz="4571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Credit" panose="02000506040000020004" pitchFamily="2" charset="0"/>
                <a:ea typeface="+mn-ea"/>
                <a:cs typeface="Arial" panose="020B0604020202020204" pitchFamily="34" charset="0"/>
              </a:rPr>
              <a:t>UniCredit - Internal Use Only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48D173DC-4326-4161-BE9B-B6768BFCB360}"/>
              </a:ext>
            </a:extLst>
          </p:cNvPr>
          <p:cNvGrpSpPr/>
          <p:nvPr/>
        </p:nvGrpSpPr>
        <p:grpSpPr>
          <a:xfrm>
            <a:off x="853752" y="1346504"/>
            <a:ext cx="468000" cy="468000"/>
            <a:chOff x="1121657" y="1346504"/>
            <a:chExt cx="468000" cy="468000"/>
          </a:xfrm>
        </p:grpSpPr>
        <p:sp>
          <p:nvSpPr>
            <p:cNvPr id="123" name="Ellipse 122">
              <a:extLst>
                <a:ext uri="{FF2B5EF4-FFF2-40B4-BE49-F238E27FC236}">
                  <a16:creationId xmlns:a16="http://schemas.microsoft.com/office/drawing/2014/main" id="{1CE39864-1DE6-40D8-8382-D59C54A2C5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1657" y="1346504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Credit"/>
                <a:ea typeface="+mn-ea"/>
                <a:cs typeface="+mn-cs"/>
              </a:endParaRPr>
            </a:p>
          </p:txBody>
        </p:sp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B7E62176-1987-41AA-A153-5981C0D10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53398" y="1383618"/>
              <a:ext cx="392991" cy="392991"/>
            </a:xfrm>
            <a:prstGeom prst="rect">
              <a:avLst/>
            </a:prstGeom>
          </p:spPr>
        </p:pic>
      </p:grpSp>
      <p:cxnSp>
        <p:nvCxnSpPr>
          <p:cNvPr id="236" name="Gerader Verbinder 235">
            <a:extLst>
              <a:ext uri="{FF2B5EF4-FFF2-40B4-BE49-F238E27FC236}">
                <a16:creationId xmlns:a16="http://schemas.microsoft.com/office/drawing/2014/main" id="{280DC1E0-D9EA-4600-9B8C-51FA5D08CBED}"/>
              </a:ext>
            </a:extLst>
          </p:cNvPr>
          <p:cNvCxnSpPr>
            <a:cxnSpLocks/>
            <a:stCxn id="38" idx="0"/>
            <a:endCxn id="59" idx="4"/>
          </p:cNvCxnSpPr>
          <p:nvPr/>
        </p:nvCxnSpPr>
        <p:spPr>
          <a:xfrm flipH="1" flipV="1">
            <a:off x="2893426" y="1832991"/>
            <a:ext cx="19193" cy="57508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Gerader Verbinder 240">
            <a:extLst>
              <a:ext uri="{FF2B5EF4-FFF2-40B4-BE49-F238E27FC236}">
                <a16:creationId xmlns:a16="http://schemas.microsoft.com/office/drawing/2014/main" id="{89FBD43B-83F0-43D0-99DE-529765738835}"/>
              </a:ext>
            </a:extLst>
          </p:cNvPr>
          <p:cNvCxnSpPr>
            <a:cxnSpLocks/>
            <a:endCxn id="58" idx="3"/>
          </p:cNvCxnSpPr>
          <p:nvPr/>
        </p:nvCxnSpPr>
        <p:spPr>
          <a:xfrm flipV="1">
            <a:off x="3077764" y="1661099"/>
            <a:ext cx="528149" cy="78210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Gerader Verbinder 243">
            <a:extLst>
              <a:ext uri="{FF2B5EF4-FFF2-40B4-BE49-F238E27FC236}">
                <a16:creationId xmlns:a16="http://schemas.microsoft.com/office/drawing/2014/main" id="{162A04F3-D2B7-4C34-A741-634AEFF8C1E4}"/>
              </a:ext>
            </a:extLst>
          </p:cNvPr>
          <p:cNvCxnSpPr>
            <a:cxnSpLocks/>
            <a:endCxn id="64" idx="3"/>
          </p:cNvCxnSpPr>
          <p:nvPr/>
        </p:nvCxnSpPr>
        <p:spPr>
          <a:xfrm flipV="1">
            <a:off x="3154971" y="1763204"/>
            <a:ext cx="978380" cy="71766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Gerader Verbinder 246">
            <a:extLst>
              <a:ext uri="{FF2B5EF4-FFF2-40B4-BE49-F238E27FC236}">
                <a16:creationId xmlns:a16="http://schemas.microsoft.com/office/drawing/2014/main" id="{791A43A0-BB41-467C-A3D7-73A2483EFD0F}"/>
              </a:ext>
            </a:extLst>
          </p:cNvPr>
          <p:cNvCxnSpPr>
            <a:cxnSpLocks/>
            <a:endCxn id="564" idx="3"/>
          </p:cNvCxnSpPr>
          <p:nvPr/>
        </p:nvCxnSpPr>
        <p:spPr>
          <a:xfrm flipV="1">
            <a:off x="3167388" y="2041939"/>
            <a:ext cx="1220632" cy="52907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Gerader Verbinder 254">
            <a:extLst>
              <a:ext uri="{FF2B5EF4-FFF2-40B4-BE49-F238E27FC236}">
                <a16:creationId xmlns:a16="http://schemas.microsoft.com/office/drawing/2014/main" id="{DE56543A-A2FB-4569-89F1-0EF81BCEAA73}"/>
              </a:ext>
            </a:extLst>
          </p:cNvPr>
          <p:cNvCxnSpPr>
            <a:cxnSpLocks/>
            <a:stCxn id="38" idx="3"/>
            <a:endCxn id="687" idx="2"/>
          </p:cNvCxnSpPr>
          <p:nvPr/>
        </p:nvCxnSpPr>
        <p:spPr>
          <a:xfrm flipV="1">
            <a:off x="3215483" y="2616516"/>
            <a:ext cx="1766411" cy="944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Gerader Verbinder 266">
            <a:extLst>
              <a:ext uri="{FF2B5EF4-FFF2-40B4-BE49-F238E27FC236}">
                <a16:creationId xmlns:a16="http://schemas.microsoft.com/office/drawing/2014/main" id="{A0D89089-2471-43E9-855F-F38F1F05A061}"/>
              </a:ext>
            </a:extLst>
          </p:cNvPr>
          <p:cNvCxnSpPr>
            <a:cxnSpLocks/>
            <a:endCxn id="606" idx="2"/>
          </p:cNvCxnSpPr>
          <p:nvPr/>
        </p:nvCxnSpPr>
        <p:spPr>
          <a:xfrm>
            <a:off x="3154970" y="2901942"/>
            <a:ext cx="990231" cy="40809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Gerader Verbinder 269">
            <a:extLst>
              <a:ext uri="{FF2B5EF4-FFF2-40B4-BE49-F238E27FC236}">
                <a16:creationId xmlns:a16="http://schemas.microsoft.com/office/drawing/2014/main" id="{DD16144F-EBF8-44C6-BAB6-DAD96FD9AEDB}"/>
              </a:ext>
            </a:extLst>
          </p:cNvPr>
          <p:cNvCxnSpPr>
            <a:cxnSpLocks/>
            <a:endCxn id="172" idx="1"/>
          </p:cNvCxnSpPr>
          <p:nvPr/>
        </p:nvCxnSpPr>
        <p:spPr>
          <a:xfrm>
            <a:off x="3017318" y="2862776"/>
            <a:ext cx="664054" cy="56619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Gerader Verbinder 278">
            <a:extLst>
              <a:ext uri="{FF2B5EF4-FFF2-40B4-BE49-F238E27FC236}">
                <a16:creationId xmlns:a16="http://schemas.microsoft.com/office/drawing/2014/main" id="{C7D476CF-53FB-4D9A-B054-F1F987848DF0}"/>
              </a:ext>
            </a:extLst>
          </p:cNvPr>
          <p:cNvCxnSpPr>
            <a:cxnSpLocks/>
            <a:stCxn id="38" idx="2"/>
            <a:endCxn id="380" idx="0"/>
          </p:cNvCxnSpPr>
          <p:nvPr/>
        </p:nvCxnSpPr>
        <p:spPr>
          <a:xfrm>
            <a:off x="2912619" y="3013805"/>
            <a:ext cx="15475" cy="64129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Gerader Verbinder 284">
            <a:extLst>
              <a:ext uri="{FF2B5EF4-FFF2-40B4-BE49-F238E27FC236}">
                <a16:creationId xmlns:a16="http://schemas.microsoft.com/office/drawing/2014/main" id="{6D674179-1CEC-481E-828B-3F5196DF1EB5}"/>
              </a:ext>
            </a:extLst>
          </p:cNvPr>
          <p:cNvCxnSpPr>
            <a:cxnSpLocks/>
            <a:endCxn id="358" idx="7"/>
          </p:cNvCxnSpPr>
          <p:nvPr/>
        </p:nvCxnSpPr>
        <p:spPr>
          <a:xfrm flipH="1">
            <a:off x="2000711" y="2977463"/>
            <a:ext cx="689179" cy="81445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Gerader Verbinder 289">
            <a:extLst>
              <a:ext uri="{FF2B5EF4-FFF2-40B4-BE49-F238E27FC236}">
                <a16:creationId xmlns:a16="http://schemas.microsoft.com/office/drawing/2014/main" id="{F86F2594-4D39-48E4-934F-B66FF25379A9}"/>
              </a:ext>
            </a:extLst>
          </p:cNvPr>
          <p:cNvCxnSpPr>
            <a:cxnSpLocks/>
            <a:endCxn id="135" idx="4"/>
          </p:cNvCxnSpPr>
          <p:nvPr/>
        </p:nvCxnSpPr>
        <p:spPr>
          <a:xfrm flipH="1" flipV="1">
            <a:off x="1966965" y="1767116"/>
            <a:ext cx="703309" cy="69439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Gerader Verbinder 292">
            <a:extLst>
              <a:ext uri="{FF2B5EF4-FFF2-40B4-BE49-F238E27FC236}">
                <a16:creationId xmlns:a16="http://schemas.microsoft.com/office/drawing/2014/main" id="{00D019F0-C132-44A7-9D63-502E7CA52DB6}"/>
              </a:ext>
            </a:extLst>
          </p:cNvPr>
          <p:cNvCxnSpPr>
            <a:cxnSpLocks/>
            <a:stCxn id="38" idx="1"/>
            <a:endCxn id="129" idx="3"/>
          </p:cNvCxnSpPr>
          <p:nvPr/>
        </p:nvCxnSpPr>
        <p:spPr>
          <a:xfrm flipH="1">
            <a:off x="1723234" y="2710942"/>
            <a:ext cx="886520" cy="13010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Gerader Verbinder 295">
            <a:extLst>
              <a:ext uri="{FF2B5EF4-FFF2-40B4-BE49-F238E27FC236}">
                <a16:creationId xmlns:a16="http://schemas.microsoft.com/office/drawing/2014/main" id="{2E448710-1725-4C3E-B7EB-C7D76146E4A4}"/>
              </a:ext>
            </a:extLst>
          </p:cNvPr>
          <p:cNvCxnSpPr>
            <a:cxnSpLocks/>
            <a:endCxn id="322" idx="6"/>
          </p:cNvCxnSpPr>
          <p:nvPr/>
        </p:nvCxnSpPr>
        <p:spPr>
          <a:xfrm flipH="1">
            <a:off x="1448180" y="2916951"/>
            <a:ext cx="1167883" cy="62016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E2D6DDDE-54E5-409D-9BE7-74D365E0EDF7}"/>
              </a:ext>
            </a:extLst>
          </p:cNvPr>
          <p:cNvGrpSpPr>
            <a:grpSpLocks noChangeAspect="1"/>
          </p:cNvGrpSpPr>
          <p:nvPr/>
        </p:nvGrpSpPr>
        <p:grpSpPr>
          <a:xfrm>
            <a:off x="2609754" y="2408078"/>
            <a:ext cx="605728" cy="605728"/>
            <a:chOff x="287524" y="3795886"/>
            <a:chExt cx="360000" cy="360000"/>
          </a:xfrm>
        </p:grpSpPr>
        <p:sp>
          <p:nvSpPr>
            <p:cNvPr id="38" name="Rechteck: abgerundete Ecken 37">
              <a:extLst>
                <a:ext uri="{FF2B5EF4-FFF2-40B4-BE49-F238E27FC236}">
                  <a16:creationId xmlns:a16="http://schemas.microsoft.com/office/drawing/2014/main" id="{88F1F14A-C872-4D4E-B12C-7D224D060149}"/>
                </a:ext>
              </a:extLst>
            </p:cNvPr>
            <p:cNvSpPr/>
            <p:nvPr/>
          </p:nvSpPr>
          <p:spPr>
            <a:xfrm>
              <a:off x="287524" y="3795886"/>
              <a:ext cx="360000" cy="360000"/>
            </a:xfrm>
            <a:prstGeom prst="roundRect">
              <a:avLst>
                <a:gd name="adj" fmla="val 135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" bIns="36000" rtlCol="0" anchor="t" anchorCtr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Credit"/>
                <a:ea typeface="+mn-ea"/>
                <a:cs typeface="+mn-cs"/>
              </a:endParaRPr>
            </a:p>
          </p:txBody>
        </p:sp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14EFA365-A8E2-485E-9272-4A4EA30888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37794" t="24801" r="37793" b="26375"/>
            <a:stretch/>
          </p:blipFill>
          <p:spPr>
            <a:xfrm>
              <a:off x="323528" y="3831890"/>
              <a:ext cx="288032" cy="288032"/>
            </a:xfrm>
            <a:prstGeom prst="rect">
              <a:avLst/>
            </a:prstGeom>
          </p:spPr>
        </p:pic>
      </p:grpSp>
      <p:cxnSp>
        <p:nvCxnSpPr>
          <p:cNvPr id="304" name="Gerader Verbinder 303">
            <a:extLst>
              <a:ext uri="{FF2B5EF4-FFF2-40B4-BE49-F238E27FC236}">
                <a16:creationId xmlns:a16="http://schemas.microsoft.com/office/drawing/2014/main" id="{02C2D5F2-270D-419C-9E97-DBEC2734E018}"/>
              </a:ext>
            </a:extLst>
          </p:cNvPr>
          <p:cNvCxnSpPr>
            <a:cxnSpLocks/>
            <a:endCxn id="136" idx="6"/>
          </p:cNvCxnSpPr>
          <p:nvPr/>
        </p:nvCxnSpPr>
        <p:spPr>
          <a:xfrm flipH="1" flipV="1">
            <a:off x="1436835" y="2040349"/>
            <a:ext cx="1186066" cy="46130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Gerader Verbinder 309">
            <a:extLst>
              <a:ext uri="{FF2B5EF4-FFF2-40B4-BE49-F238E27FC236}">
                <a16:creationId xmlns:a16="http://schemas.microsoft.com/office/drawing/2014/main" id="{84BCFA50-BCD6-4D03-AB0F-F86346FC49E7}"/>
              </a:ext>
            </a:extLst>
          </p:cNvPr>
          <p:cNvCxnSpPr>
            <a:cxnSpLocks/>
            <a:stCxn id="60" idx="4"/>
            <a:endCxn id="130" idx="3"/>
          </p:cNvCxnSpPr>
          <p:nvPr/>
        </p:nvCxnSpPr>
        <p:spPr>
          <a:xfrm flipV="1">
            <a:off x="1062619" y="3007270"/>
            <a:ext cx="297906" cy="16726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5" name="Ellipse 314">
            <a:extLst>
              <a:ext uri="{FF2B5EF4-FFF2-40B4-BE49-F238E27FC236}">
                <a16:creationId xmlns:a16="http://schemas.microsoft.com/office/drawing/2014/main" id="{E0B8CC97-28D7-465C-AC5A-630111341723}"/>
              </a:ext>
            </a:extLst>
          </p:cNvPr>
          <p:cNvSpPr>
            <a:spLocks noChangeAspect="1"/>
          </p:cNvSpPr>
          <p:nvPr/>
        </p:nvSpPr>
        <p:spPr>
          <a:xfrm>
            <a:off x="503176" y="2715774"/>
            <a:ext cx="7238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cxnSp>
        <p:nvCxnSpPr>
          <p:cNvPr id="317" name="Gerader Verbinder 316">
            <a:extLst>
              <a:ext uri="{FF2B5EF4-FFF2-40B4-BE49-F238E27FC236}">
                <a16:creationId xmlns:a16="http://schemas.microsoft.com/office/drawing/2014/main" id="{3209FD88-64B1-4EA6-A7F6-D0EDEE0E095F}"/>
              </a:ext>
            </a:extLst>
          </p:cNvPr>
          <p:cNvCxnSpPr>
            <a:cxnSpLocks/>
            <a:stCxn id="268" idx="0"/>
            <a:endCxn id="315" idx="5"/>
          </p:cNvCxnSpPr>
          <p:nvPr/>
        </p:nvCxnSpPr>
        <p:spPr>
          <a:xfrm flipV="1">
            <a:off x="406948" y="2777231"/>
            <a:ext cx="158009" cy="17518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Gerader Verbinder 319">
            <a:extLst>
              <a:ext uri="{FF2B5EF4-FFF2-40B4-BE49-F238E27FC236}">
                <a16:creationId xmlns:a16="http://schemas.microsoft.com/office/drawing/2014/main" id="{8CD43317-3E95-40D8-B887-6DBBCAA2645E}"/>
              </a:ext>
            </a:extLst>
          </p:cNvPr>
          <p:cNvCxnSpPr>
            <a:cxnSpLocks/>
            <a:stCxn id="315" idx="7"/>
            <a:endCxn id="191" idx="3"/>
          </p:cNvCxnSpPr>
          <p:nvPr/>
        </p:nvCxnSpPr>
        <p:spPr>
          <a:xfrm flipV="1">
            <a:off x="564957" y="2330740"/>
            <a:ext cx="369866" cy="39557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6" name="Ellipse 345">
            <a:extLst>
              <a:ext uri="{FF2B5EF4-FFF2-40B4-BE49-F238E27FC236}">
                <a16:creationId xmlns:a16="http://schemas.microsoft.com/office/drawing/2014/main" id="{025E27BA-063A-40B2-BAE3-37CA8D22FDF8}"/>
              </a:ext>
            </a:extLst>
          </p:cNvPr>
          <p:cNvSpPr>
            <a:spLocks noChangeAspect="1"/>
          </p:cNvSpPr>
          <p:nvPr/>
        </p:nvSpPr>
        <p:spPr>
          <a:xfrm>
            <a:off x="4444345" y="4226818"/>
            <a:ext cx="7238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Credit"/>
              <a:ea typeface="+mn-ea"/>
              <a:cs typeface="+mn-cs"/>
            </a:endParaRPr>
          </a:p>
        </p:txBody>
      </p:sp>
      <p:cxnSp>
        <p:nvCxnSpPr>
          <p:cNvPr id="347" name="Gerader Verbinder 346">
            <a:extLst>
              <a:ext uri="{FF2B5EF4-FFF2-40B4-BE49-F238E27FC236}">
                <a16:creationId xmlns:a16="http://schemas.microsoft.com/office/drawing/2014/main" id="{2F3E8D0C-971B-4202-B873-89AA08878451}"/>
              </a:ext>
            </a:extLst>
          </p:cNvPr>
          <p:cNvCxnSpPr>
            <a:cxnSpLocks/>
            <a:stCxn id="172" idx="4"/>
            <a:endCxn id="437" idx="7"/>
          </p:cNvCxnSpPr>
          <p:nvPr/>
        </p:nvCxnSpPr>
        <p:spPr>
          <a:xfrm flipH="1">
            <a:off x="3777864" y="3828432"/>
            <a:ext cx="68970" cy="49002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Gerader Verbinder 352">
            <a:extLst>
              <a:ext uri="{FF2B5EF4-FFF2-40B4-BE49-F238E27FC236}">
                <a16:creationId xmlns:a16="http://schemas.microsoft.com/office/drawing/2014/main" id="{E91F7E7D-4C8A-4843-A56F-2962D71ED7D2}"/>
              </a:ext>
            </a:extLst>
          </p:cNvPr>
          <p:cNvCxnSpPr>
            <a:cxnSpLocks/>
            <a:stCxn id="606" idx="4"/>
            <a:endCxn id="117" idx="0"/>
          </p:cNvCxnSpPr>
          <p:nvPr/>
        </p:nvCxnSpPr>
        <p:spPr>
          <a:xfrm flipH="1">
            <a:off x="3850578" y="3346037"/>
            <a:ext cx="330814" cy="8028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" name="Gruppieren 193">
            <a:extLst>
              <a:ext uri="{FF2B5EF4-FFF2-40B4-BE49-F238E27FC236}">
                <a16:creationId xmlns:a16="http://schemas.microsoft.com/office/drawing/2014/main" id="{A2DBDC88-F0D5-4452-BE24-122AECDFCD42}"/>
              </a:ext>
            </a:extLst>
          </p:cNvPr>
          <p:cNvGrpSpPr/>
          <p:nvPr/>
        </p:nvGrpSpPr>
        <p:grpSpPr>
          <a:xfrm>
            <a:off x="3612834" y="3360431"/>
            <a:ext cx="468000" cy="468000"/>
            <a:chOff x="3717666" y="3459440"/>
            <a:chExt cx="468000" cy="468000"/>
          </a:xfrm>
        </p:grpSpPr>
        <p:sp>
          <p:nvSpPr>
            <p:cNvPr id="172" name="Ellipse 171">
              <a:extLst>
                <a:ext uri="{FF2B5EF4-FFF2-40B4-BE49-F238E27FC236}">
                  <a16:creationId xmlns:a16="http://schemas.microsoft.com/office/drawing/2014/main" id="{406052B0-001A-4926-A64C-96FF897B76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17666" y="3459440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Credit"/>
                <a:ea typeface="+mn-ea"/>
                <a:cs typeface="+mn-cs"/>
              </a:endParaRPr>
            </a:p>
          </p:txBody>
        </p:sp>
        <p:pic>
          <p:nvPicPr>
            <p:cNvPr id="117" name="Grafik 116">
              <a:extLst>
                <a:ext uri="{FF2B5EF4-FFF2-40B4-BE49-F238E27FC236}">
                  <a16:creationId xmlns:a16="http://schemas.microsoft.com/office/drawing/2014/main" id="{CB722BE7-1571-43F4-8374-6ADDC6CF93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22774" t="3240" r="23450" b="3094"/>
            <a:stretch/>
          </p:blipFill>
          <p:spPr>
            <a:xfrm>
              <a:off x="3798979" y="3525326"/>
              <a:ext cx="312860" cy="306382"/>
            </a:xfrm>
            <a:prstGeom prst="rect">
              <a:avLst/>
            </a:prstGeom>
          </p:spPr>
        </p:pic>
      </p:grpSp>
      <p:grpSp>
        <p:nvGrpSpPr>
          <p:cNvPr id="177" name="Gruppieren 176">
            <a:extLst>
              <a:ext uri="{FF2B5EF4-FFF2-40B4-BE49-F238E27FC236}">
                <a16:creationId xmlns:a16="http://schemas.microsoft.com/office/drawing/2014/main" id="{EED87C67-5F24-4E20-B76F-2DF20BB62A57}"/>
              </a:ext>
            </a:extLst>
          </p:cNvPr>
          <p:cNvGrpSpPr/>
          <p:nvPr/>
        </p:nvGrpSpPr>
        <p:grpSpPr>
          <a:xfrm>
            <a:off x="1291988" y="2607806"/>
            <a:ext cx="468000" cy="468000"/>
            <a:chOff x="887189" y="2376432"/>
            <a:chExt cx="468000" cy="468000"/>
          </a:xfrm>
        </p:grpSpPr>
        <p:sp>
          <p:nvSpPr>
            <p:cNvPr id="130" name="Ellipse 129">
              <a:extLst>
                <a:ext uri="{FF2B5EF4-FFF2-40B4-BE49-F238E27FC236}">
                  <a16:creationId xmlns:a16="http://schemas.microsoft.com/office/drawing/2014/main" id="{CDB32AC6-6D00-4D0C-8218-28F1BEC358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189" y="2376432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Credit"/>
                <a:ea typeface="+mn-ea"/>
                <a:cs typeface="+mn-cs"/>
              </a:endParaRPr>
            </a:p>
          </p:txBody>
        </p:sp>
        <p:pic>
          <p:nvPicPr>
            <p:cNvPr id="129" name="Grafik 128">
              <a:extLst>
                <a:ext uri="{FF2B5EF4-FFF2-40B4-BE49-F238E27FC236}">
                  <a16:creationId xmlns:a16="http://schemas.microsoft.com/office/drawing/2014/main" id="{D7334526-B2F7-41EE-9530-3619FB5F1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0370" y="2415639"/>
              <a:ext cx="388065" cy="388065"/>
            </a:xfrm>
            <a:prstGeom prst="rect">
              <a:avLst/>
            </a:prstGeom>
          </p:spPr>
        </p:pic>
      </p:grpSp>
      <p:pic>
        <p:nvPicPr>
          <p:cNvPr id="118" name="Grafik 117">
            <a:extLst>
              <a:ext uri="{FF2B5EF4-FFF2-40B4-BE49-F238E27FC236}">
                <a16:creationId xmlns:a16="http://schemas.microsoft.com/office/drawing/2014/main" id="{A6D3A069-1275-4345-8035-DAA1F089C2A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80372" y="384677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4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4" grpId="0"/>
      <p:bldP spid="48" grpId="0"/>
      <p:bldP spid="51" grpId="0" animBg="1"/>
      <p:bldP spid="42" grpId="0"/>
      <p:bldP spid="106" grpId="0"/>
      <p:bldP spid="119" grpId="0"/>
      <p:bldP spid="1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22CDEE4B-558D-41AB-8C25-08A7DD93F5C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95" imgH="396" progId="TCLayout.ActiveDocument.1">
                  <p:embed/>
                </p:oleObj>
              </mc:Choice>
              <mc:Fallback>
                <p:oleObj name="think-cell Folie" r:id="rId4" imgW="395" imgH="39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22CDEE4B-558D-41AB-8C25-08A7DD93F5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Grafik 8" descr="Vater, der mit seinem Kind spielt">
            <a:extLst>
              <a:ext uri="{FF2B5EF4-FFF2-40B4-BE49-F238E27FC236}">
                <a16:creationId xmlns:a16="http://schemas.microsoft.com/office/drawing/2014/main" id="{2ACB881D-F390-446D-B437-ED1430A4BC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5"/>
          <a:stretch/>
        </p:blipFill>
        <p:spPr>
          <a:xfrm>
            <a:off x="3" y="543436"/>
            <a:ext cx="9143999" cy="4602161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22A378AC-F782-4F15-B9AF-9681942AE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2" y="77426"/>
            <a:ext cx="8745987" cy="432000"/>
          </a:xfrm>
        </p:spPr>
        <p:txBody>
          <a:bodyPr vert="horz" anchor="ctr" anchorCtr="0">
            <a:noAutofit/>
          </a:bodyPr>
          <a:lstStyle/>
          <a:p>
            <a:r>
              <a:rPr lang="en-US" dirty="0"/>
              <a:t>We need to offer the right products at the right time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34A36368-E80B-4E19-B6B8-86DF9A8252D6}"/>
              </a:ext>
            </a:extLst>
          </p:cNvPr>
          <p:cNvSpPr txBox="1"/>
          <p:nvPr/>
        </p:nvSpPr>
        <p:spPr>
          <a:xfrm rot="16200000">
            <a:off x="-287259" y="2509100"/>
            <a:ext cx="1077539" cy="216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Customer value</a:t>
            </a:r>
          </a:p>
        </p:txBody>
      </p:sp>
      <p:sp>
        <p:nvSpPr>
          <p:cNvPr id="129" name="Rechteck 128">
            <a:extLst>
              <a:ext uri="{FF2B5EF4-FFF2-40B4-BE49-F238E27FC236}">
                <a16:creationId xmlns:a16="http://schemas.microsoft.com/office/drawing/2014/main" id="{C43C823F-465F-4A4D-9CD1-9BF293009650}"/>
              </a:ext>
            </a:extLst>
          </p:cNvPr>
          <p:cNvSpPr/>
          <p:nvPr/>
        </p:nvSpPr>
        <p:spPr>
          <a:xfrm>
            <a:off x="362900" y="1135792"/>
            <a:ext cx="8490591" cy="3343797"/>
          </a:xfrm>
          <a:prstGeom prst="rect">
            <a:avLst/>
          </a:prstGeom>
          <a:solidFill>
            <a:schemeClr val="bg1">
              <a:lumMod val="9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6CEF9A86-EF4D-4077-8E5D-277959C060E9}"/>
              </a:ext>
            </a:extLst>
          </p:cNvPr>
          <p:cNvCxnSpPr>
            <a:cxnSpLocks/>
          </p:cNvCxnSpPr>
          <p:nvPr/>
        </p:nvCxnSpPr>
        <p:spPr>
          <a:xfrm>
            <a:off x="355526" y="4471602"/>
            <a:ext cx="8532000" cy="0"/>
          </a:xfrm>
          <a:prstGeom prst="straightConnector1">
            <a:avLst/>
          </a:prstGeom>
          <a:ln w="25400">
            <a:solidFill>
              <a:srgbClr val="AA1C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D483162C-1C18-4CF1-8A47-5F3D07F255AA}"/>
              </a:ext>
            </a:extLst>
          </p:cNvPr>
          <p:cNvSpPr txBox="1"/>
          <p:nvPr/>
        </p:nvSpPr>
        <p:spPr>
          <a:xfrm>
            <a:off x="4070527" y="4587998"/>
            <a:ext cx="1077539" cy="216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Customer lifetime</a:t>
            </a:r>
          </a:p>
        </p:txBody>
      </p: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03E3EAD6-60AD-44C5-A00A-F6F1A8E4624C}"/>
              </a:ext>
            </a:extLst>
          </p:cNvPr>
          <p:cNvGrpSpPr/>
          <p:nvPr/>
        </p:nvGrpSpPr>
        <p:grpSpPr>
          <a:xfrm>
            <a:off x="411955" y="3834323"/>
            <a:ext cx="709115" cy="645641"/>
            <a:chOff x="610981" y="3870325"/>
            <a:chExt cx="709115" cy="645641"/>
          </a:xfrm>
        </p:grpSpPr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C06EFAA4-2CE7-433E-A1D1-BCE8A0715617}"/>
                </a:ext>
              </a:extLst>
            </p:cNvPr>
            <p:cNvGrpSpPr/>
            <p:nvPr/>
          </p:nvGrpSpPr>
          <p:grpSpPr>
            <a:xfrm>
              <a:off x="706864" y="3870325"/>
              <a:ext cx="468000" cy="468000"/>
              <a:chOff x="706864" y="2199918"/>
              <a:chExt cx="468000" cy="468000"/>
            </a:xfrm>
          </p:grpSpPr>
          <p:sp>
            <p:nvSpPr>
              <p:cNvPr id="36" name="Ellipse 35">
                <a:extLst>
                  <a:ext uri="{FF2B5EF4-FFF2-40B4-BE49-F238E27FC236}">
                    <a16:creationId xmlns:a16="http://schemas.microsoft.com/office/drawing/2014/main" id="{6B97672C-0BB0-4062-A57C-B6F6F0722C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6864" y="2199918"/>
                <a:ext cx="468000" cy="46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 dirty="0"/>
              </a:p>
            </p:txBody>
          </p:sp>
          <p:sp>
            <p:nvSpPr>
              <p:cNvPr id="45" name="Freeform 19">
                <a:extLst>
                  <a:ext uri="{FF2B5EF4-FFF2-40B4-BE49-F238E27FC236}">
                    <a16:creationId xmlns:a16="http://schemas.microsoft.com/office/drawing/2014/main" id="{039A14E2-F7D2-4A76-8713-A98BBF1842BD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791580" y="2283750"/>
                <a:ext cx="292794" cy="288000"/>
              </a:xfrm>
              <a:custGeom>
                <a:avLst/>
                <a:gdLst>
                  <a:gd name="T0" fmla="*/ 1966 w 3968"/>
                  <a:gd name="T1" fmla="*/ 1418 h 3905"/>
                  <a:gd name="T2" fmla="*/ 2028 w 3968"/>
                  <a:gd name="T3" fmla="*/ 1471 h 3905"/>
                  <a:gd name="T4" fmla="*/ 1953 w 3968"/>
                  <a:gd name="T5" fmla="*/ 1591 h 3905"/>
                  <a:gd name="T6" fmla="*/ 1788 w 3968"/>
                  <a:gd name="T7" fmla="*/ 1533 h 3905"/>
                  <a:gd name="T8" fmla="*/ 1642 w 3968"/>
                  <a:gd name="T9" fmla="*/ 1558 h 3905"/>
                  <a:gd name="T10" fmla="*/ 1577 w 3968"/>
                  <a:gd name="T11" fmla="*/ 1675 h 3905"/>
                  <a:gd name="T12" fmla="*/ 1881 w 3968"/>
                  <a:gd name="T13" fmla="*/ 1722 h 3905"/>
                  <a:gd name="T14" fmla="*/ 1886 w 3968"/>
                  <a:gd name="T15" fmla="*/ 1815 h 3905"/>
                  <a:gd name="T16" fmla="*/ 1845 w 3968"/>
                  <a:gd name="T17" fmla="*/ 1850 h 3905"/>
                  <a:gd name="T18" fmla="*/ 1874 w 3968"/>
                  <a:gd name="T19" fmla="*/ 1949 h 3905"/>
                  <a:gd name="T20" fmla="*/ 1886 w 3968"/>
                  <a:gd name="T21" fmla="*/ 2027 h 3905"/>
                  <a:gd name="T22" fmla="*/ 1862 w 3968"/>
                  <a:gd name="T23" fmla="*/ 2080 h 3905"/>
                  <a:gd name="T24" fmla="*/ 1605 w 3968"/>
                  <a:gd name="T25" fmla="*/ 2158 h 3905"/>
                  <a:gd name="T26" fmla="*/ 1690 w 3968"/>
                  <a:gd name="T27" fmla="*/ 2223 h 3905"/>
                  <a:gd name="T28" fmla="*/ 1874 w 3968"/>
                  <a:gd name="T29" fmla="*/ 2223 h 3905"/>
                  <a:gd name="T30" fmla="*/ 1987 w 3968"/>
                  <a:gd name="T31" fmla="*/ 2200 h 3905"/>
                  <a:gd name="T32" fmla="*/ 2016 w 3968"/>
                  <a:gd name="T33" fmla="*/ 2323 h 3905"/>
                  <a:gd name="T34" fmla="*/ 1926 w 3968"/>
                  <a:gd name="T35" fmla="*/ 2372 h 3905"/>
                  <a:gd name="T36" fmla="*/ 1708 w 3968"/>
                  <a:gd name="T37" fmla="*/ 2391 h 3905"/>
                  <a:gd name="T38" fmla="*/ 1497 w 3968"/>
                  <a:gd name="T39" fmla="*/ 2329 h 3905"/>
                  <a:gd name="T40" fmla="*/ 1394 w 3968"/>
                  <a:gd name="T41" fmla="*/ 2174 h 3905"/>
                  <a:gd name="T42" fmla="*/ 1250 w 3968"/>
                  <a:gd name="T43" fmla="*/ 2077 h 3905"/>
                  <a:gd name="T44" fmla="*/ 1238 w 3968"/>
                  <a:gd name="T45" fmla="*/ 2001 h 3905"/>
                  <a:gd name="T46" fmla="*/ 1262 w 3968"/>
                  <a:gd name="T47" fmla="*/ 1945 h 3905"/>
                  <a:gd name="T48" fmla="*/ 1262 w 3968"/>
                  <a:gd name="T49" fmla="*/ 1849 h 3905"/>
                  <a:gd name="T50" fmla="*/ 1238 w 3968"/>
                  <a:gd name="T51" fmla="*/ 1797 h 3905"/>
                  <a:gd name="T52" fmla="*/ 1250 w 3968"/>
                  <a:gd name="T53" fmla="*/ 1715 h 3905"/>
                  <a:gd name="T54" fmla="*/ 1390 w 3968"/>
                  <a:gd name="T55" fmla="*/ 1613 h 3905"/>
                  <a:gd name="T56" fmla="*/ 1501 w 3968"/>
                  <a:gd name="T57" fmla="*/ 1443 h 3905"/>
                  <a:gd name="T58" fmla="*/ 1698 w 3968"/>
                  <a:gd name="T59" fmla="*/ 1373 h 3905"/>
                  <a:gd name="T60" fmla="*/ 3738 w 3968"/>
                  <a:gd name="T61" fmla="*/ 1163 h 3905"/>
                  <a:gd name="T62" fmla="*/ 3916 w 3968"/>
                  <a:gd name="T63" fmla="*/ 1321 h 3905"/>
                  <a:gd name="T64" fmla="*/ 3968 w 3968"/>
                  <a:gd name="T65" fmla="*/ 3905 h 3905"/>
                  <a:gd name="T66" fmla="*/ 628 w 3968"/>
                  <a:gd name="T67" fmla="*/ 3853 h 3905"/>
                  <a:gd name="T68" fmla="*/ 470 w 3968"/>
                  <a:gd name="T69" fmla="*/ 3675 h 3905"/>
                  <a:gd name="T70" fmla="*/ 3590 w 3968"/>
                  <a:gd name="T71" fmla="*/ 1133 h 3905"/>
                  <a:gd name="T72" fmla="*/ 1393 w 3968"/>
                  <a:gd name="T73" fmla="*/ 1063 h 3905"/>
                  <a:gd name="T74" fmla="*/ 1078 w 3968"/>
                  <a:gd name="T75" fmla="*/ 1266 h 3905"/>
                  <a:gd name="T76" fmla="*/ 874 w 3968"/>
                  <a:gd name="T77" fmla="*/ 1581 h 3905"/>
                  <a:gd name="T78" fmla="*/ 823 w 3968"/>
                  <a:gd name="T79" fmla="*/ 1969 h 3905"/>
                  <a:gd name="T80" fmla="*/ 939 w 3968"/>
                  <a:gd name="T81" fmla="*/ 2334 h 3905"/>
                  <a:gd name="T82" fmla="*/ 1193 w 3968"/>
                  <a:gd name="T83" fmla="*/ 2609 h 3905"/>
                  <a:gd name="T84" fmla="*/ 1542 w 3968"/>
                  <a:gd name="T85" fmla="*/ 2757 h 3905"/>
                  <a:gd name="T86" fmla="*/ 1936 w 3968"/>
                  <a:gd name="T87" fmla="*/ 2740 h 3905"/>
                  <a:gd name="T88" fmla="*/ 2269 w 3968"/>
                  <a:gd name="T89" fmla="*/ 2563 h 3905"/>
                  <a:gd name="T90" fmla="*/ 2498 w 3968"/>
                  <a:gd name="T91" fmla="*/ 2267 h 3905"/>
                  <a:gd name="T92" fmla="*/ 2583 w 3968"/>
                  <a:gd name="T93" fmla="*/ 1889 h 3905"/>
                  <a:gd name="T94" fmla="*/ 2498 w 3968"/>
                  <a:gd name="T95" fmla="*/ 1511 h 3905"/>
                  <a:gd name="T96" fmla="*/ 2269 w 3968"/>
                  <a:gd name="T97" fmla="*/ 1215 h 3905"/>
                  <a:gd name="T98" fmla="*/ 1936 w 3968"/>
                  <a:gd name="T99" fmla="*/ 1038 h 3905"/>
                  <a:gd name="T100" fmla="*/ 1007 w 3968"/>
                  <a:gd name="T101" fmla="*/ 0 h 3905"/>
                  <a:gd name="T102" fmla="*/ 3108 w 3968"/>
                  <a:gd name="T103" fmla="*/ 533 h 3905"/>
                  <a:gd name="T104" fmla="*/ 3287 w 3968"/>
                  <a:gd name="T105" fmla="*/ 690 h 3905"/>
                  <a:gd name="T106" fmla="*/ 3338 w 3968"/>
                  <a:gd name="T107" fmla="*/ 3275 h 3905"/>
                  <a:gd name="T108" fmla="*/ 187 w 3968"/>
                  <a:gd name="T109" fmla="*/ 3224 h 3905"/>
                  <a:gd name="T110" fmla="*/ 30 w 3968"/>
                  <a:gd name="T111" fmla="*/ 3044 h 3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68" h="3905">
                    <a:moveTo>
                      <a:pt x="1748" y="1370"/>
                    </a:moveTo>
                    <a:lnTo>
                      <a:pt x="1805" y="1374"/>
                    </a:lnTo>
                    <a:lnTo>
                      <a:pt x="1862" y="1384"/>
                    </a:lnTo>
                    <a:lnTo>
                      <a:pt x="1915" y="1398"/>
                    </a:lnTo>
                    <a:lnTo>
                      <a:pt x="1966" y="1418"/>
                    </a:lnTo>
                    <a:lnTo>
                      <a:pt x="2012" y="1440"/>
                    </a:lnTo>
                    <a:lnTo>
                      <a:pt x="2021" y="1446"/>
                    </a:lnTo>
                    <a:lnTo>
                      <a:pt x="2027" y="1453"/>
                    </a:lnTo>
                    <a:lnTo>
                      <a:pt x="2028" y="1461"/>
                    </a:lnTo>
                    <a:lnTo>
                      <a:pt x="2028" y="1471"/>
                    </a:lnTo>
                    <a:lnTo>
                      <a:pt x="2023" y="1484"/>
                    </a:lnTo>
                    <a:lnTo>
                      <a:pt x="1981" y="1574"/>
                    </a:lnTo>
                    <a:lnTo>
                      <a:pt x="1972" y="1586"/>
                    </a:lnTo>
                    <a:lnTo>
                      <a:pt x="1964" y="1592"/>
                    </a:lnTo>
                    <a:lnTo>
                      <a:pt x="1953" y="1591"/>
                    </a:lnTo>
                    <a:lnTo>
                      <a:pt x="1941" y="1586"/>
                    </a:lnTo>
                    <a:lnTo>
                      <a:pt x="1908" y="1569"/>
                    </a:lnTo>
                    <a:lnTo>
                      <a:pt x="1872" y="1553"/>
                    </a:lnTo>
                    <a:lnTo>
                      <a:pt x="1832" y="1541"/>
                    </a:lnTo>
                    <a:lnTo>
                      <a:pt x="1788" y="1533"/>
                    </a:lnTo>
                    <a:lnTo>
                      <a:pt x="1743" y="1530"/>
                    </a:lnTo>
                    <a:lnTo>
                      <a:pt x="1714" y="1532"/>
                    </a:lnTo>
                    <a:lnTo>
                      <a:pt x="1688" y="1537"/>
                    </a:lnTo>
                    <a:lnTo>
                      <a:pt x="1664" y="1545"/>
                    </a:lnTo>
                    <a:lnTo>
                      <a:pt x="1642" y="1558"/>
                    </a:lnTo>
                    <a:lnTo>
                      <a:pt x="1622" y="1575"/>
                    </a:lnTo>
                    <a:lnTo>
                      <a:pt x="1606" y="1595"/>
                    </a:lnTo>
                    <a:lnTo>
                      <a:pt x="1594" y="1618"/>
                    </a:lnTo>
                    <a:lnTo>
                      <a:pt x="1584" y="1644"/>
                    </a:lnTo>
                    <a:lnTo>
                      <a:pt x="1577" y="1675"/>
                    </a:lnTo>
                    <a:lnTo>
                      <a:pt x="1571" y="1710"/>
                    </a:lnTo>
                    <a:lnTo>
                      <a:pt x="1845" y="1710"/>
                    </a:lnTo>
                    <a:lnTo>
                      <a:pt x="1862" y="1711"/>
                    </a:lnTo>
                    <a:lnTo>
                      <a:pt x="1874" y="1715"/>
                    </a:lnTo>
                    <a:lnTo>
                      <a:pt x="1881" y="1722"/>
                    </a:lnTo>
                    <a:lnTo>
                      <a:pt x="1885" y="1733"/>
                    </a:lnTo>
                    <a:lnTo>
                      <a:pt x="1886" y="1747"/>
                    </a:lnTo>
                    <a:lnTo>
                      <a:pt x="1886" y="1767"/>
                    </a:lnTo>
                    <a:lnTo>
                      <a:pt x="1886" y="1797"/>
                    </a:lnTo>
                    <a:lnTo>
                      <a:pt x="1886" y="1815"/>
                    </a:lnTo>
                    <a:lnTo>
                      <a:pt x="1885" y="1830"/>
                    </a:lnTo>
                    <a:lnTo>
                      <a:pt x="1881" y="1840"/>
                    </a:lnTo>
                    <a:lnTo>
                      <a:pt x="1874" y="1846"/>
                    </a:lnTo>
                    <a:lnTo>
                      <a:pt x="1862" y="1849"/>
                    </a:lnTo>
                    <a:lnTo>
                      <a:pt x="1845" y="1850"/>
                    </a:lnTo>
                    <a:lnTo>
                      <a:pt x="1564" y="1850"/>
                    </a:lnTo>
                    <a:lnTo>
                      <a:pt x="1564" y="1944"/>
                    </a:lnTo>
                    <a:lnTo>
                      <a:pt x="1845" y="1944"/>
                    </a:lnTo>
                    <a:lnTo>
                      <a:pt x="1862" y="1945"/>
                    </a:lnTo>
                    <a:lnTo>
                      <a:pt x="1874" y="1949"/>
                    </a:lnTo>
                    <a:lnTo>
                      <a:pt x="1881" y="1956"/>
                    </a:lnTo>
                    <a:lnTo>
                      <a:pt x="1885" y="1967"/>
                    </a:lnTo>
                    <a:lnTo>
                      <a:pt x="1886" y="1981"/>
                    </a:lnTo>
                    <a:lnTo>
                      <a:pt x="1886" y="2001"/>
                    </a:lnTo>
                    <a:lnTo>
                      <a:pt x="1886" y="2027"/>
                    </a:lnTo>
                    <a:lnTo>
                      <a:pt x="1886" y="2046"/>
                    </a:lnTo>
                    <a:lnTo>
                      <a:pt x="1885" y="2060"/>
                    </a:lnTo>
                    <a:lnTo>
                      <a:pt x="1881" y="2070"/>
                    </a:lnTo>
                    <a:lnTo>
                      <a:pt x="1874" y="2077"/>
                    </a:lnTo>
                    <a:lnTo>
                      <a:pt x="1862" y="2080"/>
                    </a:lnTo>
                    <a:lnTo>
                      <a:pt x="1845" y="2081"/>
                    </a:lnTo>
                    <a:lnTo>
                      <a:pt x="1577" y="2081"/>
                    </a:lnTo>
                    <a:lnTo>
                      <a:pt x="1584" y="2111"/>
                    </a:lnTo>
                    <a:lnTo>
                      <a:pt x="1593" y="2137"/>
                    </a:lnTo>
                    <a:lnTo>
                      <a:pt x="1605" y="2158"/>
                    </a:lnTo>
                    <a:lnTo>
                      <a:pt x="1617" y="2177"/>
                    </a:lnTo>
                    <a:lnTo>
                      <a:pt x="1632" y="2191"/>
                    </a:lnTo>
                    <a:lnTo>
                      <a:pt x="1648" y="2203"/>
                    </a:lnTo>
                    <a:lnTo>
                      <a:pt x="1667" y="2214"/>
                    </a:lnTo>
                    <a:lnTo>
                      <a:pt x="1690" y="2223"/>
                    </a:lnTo>
                    <a:lnTo>
                      <a:pt x="1715" y="2229"/>
                    </a:lnTo>
                    <a:lnTo>
                      <a:pt x="1744" y="2232"/>
                    </a:lnTo>
                    <a:lnTo>
                      <a:pt x="1779" y="2233"/>
                    </a:lnTo>
                    <a:lnTo>
                      <a:pt x="1827" y="2231"/>
                    </a:lnTo>
                    <a:lnTo>
                      <a:pt x="1874" y="2223"/>
                    </a:lnTo>
                    <a:lnTo>
                      <a:pt x="1919" y="2212"/>
                    </a:lnTo>
                    <a:lnTo>
                      <a:pt x="1960" y="2196"/>
                    </a:lnTo>
                    <a:lnTo>
                      <a:pt x="1972" y="2193"/>
                    </a:lnTo>
                    <a:lnTo>
                      <a:pt x="1981" y="2193"/>
                    </a:lnTo>
                    <a:lnTo>
                      <a:pt x="1987" y="2200"/>
                    </a:lnTo>
                    <a:lnTo>
                      <a:pt x="1992" y="2209"/>
                    </a:lnTo>
                    <a:lnTo>
                      <a:pt x="1995" y="2223"/>
                    </a:lnTo>
                    <a:lnTo>
                      <a:pt x="2012" y="2297"/>
                    </a:lnTo>
                    <a:lnTo>
                      <a:pt x="2016" y="2311"/>
                    </a:lnTo>
                    <a:lnTo>
                      <a:pt x="2016" y="2323"/>
                    </a:lnTo>
                    <a:lnTo>
                      <a:pt x="2013" y="2333"/>
                    </a:lnTo>
                    <a:lnTo>
                      <a:pt x="2007" y="2341"/>
                    </a:lnTo>
                    <a:lnTo>
                      <a:pt x="1998" y="2347"/>
                    </a:lnTo>
                    <a:lnTo>
                      <a:pt x="1964" y="2360"/>
                    </a:lnTo>
                    <a:lnTo>
                      <a:pt x="1926" y="2372"/>
                    </a:lnTo>
                    <a:lnTo>
                      <a:pt x="1885" y="2380"/>
                    </a:lnTo>
                    <a:lnTo>
                      <a:pt x="1844" y="2387"/>
                    </a:lnTo>
                    <a:lnTo>
                      <a:pt x="1804" y="2391"/>
                    </a:lnTo>
                    <a:lnTo>
                      <a:pt x="1766" y="2393"/>
                    </a:lnTo>
                    <a:lnTo>
                      <a:pt x="1708" y="2391"/>
                    </a:lnTo>
                    <a:lnTo>
                      <a:pt x="1656" y="2386"/>
                    </a:lnTo>
                    <a:lnTo>
                      <a:pt x="1610" y="2379"/>
                    </a:lnTo>
                    <a:lnTo>
                      <a:pt x="1567" y="2366"/>
                    </a:lnTo>
                    <a:lnTo>
                      <a:pt x="1531" y="2350"/>
                    </a:lnTo>
                    <a:lnTo>
                      <a:pt x="1497" y="2329"/>
                    </a:lnTo>
                    <a:lnTo>
                      <a:pt x="1468" y="2304"/>
                    </a:lnTo>
                    <a:lnTo>
                      <a:pt x="1445" y="2277"/>
                    </a:lnTo>
                    <a:lnTo>
                      <a:pt x="1424" y="2247"/>
                    </a:lnTo>
                    <a:lnTo>
                      <a:pt x="1407" y="2213"/>
                    </a:lnTo>
                    <a:lnTo>
                      <a:pt x="1394" y="2174"/>
                    </a:lnTo>
                    <a:lnTo>
                      <a:pt x="1383" y="2130"/>
                    </a:lnTo>
                    <a:lnTo>
                      <a:pt x="1375" y="2081"/>
                    </a:lnTo>
                    <a:lnTo>
                      <a:pt x="1279" y="2081"/>
                    </a:lnTo>
                    <a:lnTo>
                      <a:pt x="1262" y="2080"/>
                    </a:lnTo>
                    <a:lnTo>
                      <a:pt x="1250" y="2077"/>
                    </a:lnTo>
                    <a:lnTo>
                      <a:pt x="1242" y="2070"/>
                    </a:lnTo>
                    <a:lnTo>
                      <a:pt x="1239" y="2060"/>
                    </a:lnTo>
                    <a:lnTo>
                      <a:pt x="1238" y="2046"/>
                    </a:lnTo>
                    <a:lnTo>
                      <a:pt x="1238" y="2027"/>
                    </a:lnTo>
                    <a:lnTo>
                      <a:pt x="1238" y="2001"/>
                    </a:lnTo>
                    <a:lnTo>
                      <a:pt x="1238" y="1981"/>
                    </a:lnTo>
                    <a:lnTo>
                      <a:pt x="1239" y="1967"/>
                    </a:lnTo>
                    <a:lnTo>
                      <a:pt x="1242" y="1956"/>
                    </a:lnTo>
                    <a:lnTo>
                      <a:pt x="1250" y="1949"/>
                    </a:lnTo>
                    <a:lnTo>
                      <a:pt x="1262" y="1945"/>
                    </a:lnTo>
                    <a:lnTo>
                      <a:pt x="1279" y="1944"/>
                    </a:lnTo>
                    <a:lnTo>
                      <a:pt x="1367" y="1944"/>
                    </a:lnTo>
                    <a:lnTo>
                      <a:pt x="1367" y="1850"/>
                    </a:lnTo>
                    <a:lnTo>
                      <a:pt x="1279" y="1850"/>
                    </a:lnTo>
                    <a:lnTo>
                      <a:pt x="1262" y="1849"/>
                    </a:lnTo>
                    <a:lnTo>
                      <a:pt x="1250" y="1846"/>
                    </a:lnTo>
                    <a:lnTo>
                      <a:pt x="1242" y="1840"/>
                    </a:lnTo>
                    <a:lnTo>
                      <a:pt x="1239" y="1830"/>
                    </a:lnTo>
                    <a:lnTo>
                      <a:pt x="1238" y="1815"/>
                    </a:lnTo>
                    <a:lnTo>
                      <a:pt x="1238" y="1797"/>
                    </a:lnTo>
                    <a:lnTo>
                      <a:pt x="1238" y="1767"/>
                    </a:lnTo>
                    <a:lnTo>
                      <a:pt x="1238" y="1747"/>
                    </a:lnTo>
                    <a:lnTo>
                      <a:pt x="1239" y="1733"/>
                    </a:lnTo>
                    <a:lnTo>
                      <a:pt x="1242" y="1722"/>
                    </a:lnTo>
                    <a:lnTo>
                      <a:pt x="1250" y="1715"/>
                    </a:lnTo>
                    <a:lnTo>
                      <a:pt x="1262" y="1711"/>
                    </a:lnTo>
                    <a:lnTo>
                      <a:pt x="1279" y="1710"/>
                    </a:lnTo>
                    <a:lnTo>
                      <a:pt x="1373" y="1710"/>
                    </a:lnTo>
                    <a:lnTo>
                      <a:pt x="1381" y="1659"/>
                    </a:lnTo>
                    <a:lnTo>
                      <a:pt x="1390" y="1613"/>
                    </a:lnTo>
                    <a:lnTo>
                      <a:pt x="1405" y="1570"/>
                    </a:lnTo>
                    <a:lnTo>
                      <a:pt x="1422" y="1534"/>
                    </a:lnTo>
                    <a:lnTo>
                      <a:pt x="1444" y="1500"/>
                    </a:lnTo>
                    <a:lnTo>
                      <a:pt x="1470" y="1470"/>
                    </a:lnTo>
                    <a:lnTo>
                      <a:pt x="1501" y="1443"/>
                    </a:lnTo>
                    <a:lnTo>
                      <a:pt x="1533" y="1420"/>
                    </a:lnTo>
                    <a:lnTo>
                      <a:pt x="1570" y="1402"/>
                    </a:lnTo>
                    <a:lnTo>
                      <a:pt x="1610" y="1389"/>
                    </a:lnTo>
                    <a:lnTo>
                      <a:pt x="1652" y="1379"/>
                    </a:lnTo>
                    <a:lnTo>
                      <a:pt x="1698" y="1373"/>
                    </a:lnTo>
                    <a:lnTo>
                      <a:pt x="1748" y="1370"/>
                    </a:lnTo>
                    <a:close/>
                    <a:moveTo>
                      <a:pt x="3590" y="1133"/>
                    </a:moveTo>
                    <a:lnTo>
                      <a:pt x="3642" y="1137"/>
                    </a:lnTo>
                    <a:lnTo>
                      <a:pt x="3691" y="1146"/>
                    </a:lnTo>
                    <a:lnTo>
                      <a:pt x="3738" y="1163"/>
                    </a:lnTo>
                    <a:lnTo>
                      <a:pt x="3782" y="1185"/>
                    </a:lnTo>
                    <a:lnTo>
                      <a:pt x="3822" y="1212"/>
                    </a:lnTo>
                    <a:lnTo>
                      <a:pt x="3858" y="1244"/>
                    </a:lnTo>
                    <a:lnTo>
                      <a:pt x="3890" y="1281"/>
                    </a:lnTo>
                    <a:lnTo>
                      <a:pt x="3916" y="1321"/>
                    </a:lnTo>
                    <a:lnTo>
                      <a:pt x="3939" y="1364"/>
                    </a:lnTo>
                    <a:lnTo>
                      <a:pt x="3955" y="1410"/>
                    </a:lnTo>
                    <a:lnTo>
                      <a:pt x="3965" y="1460"/>
                    </a:lnTo>
                    <a:lnTo>
                      <a:pt x="3968" y="1511"/>
                    </a:lnTo>
                    <a:lnTo>
                      <a:pt x="3968" y="3905"/>
                    </a:lnTo>
                    <a:lnTo>
                      <a:pt x="819" y="3905"/>
                    </a:lnTo>
                    <a:lnTo>
                      <a:pt x="767" y="3901"/>
                    </a:lnTo>
                    <a:lnTo>
                      <a:pt x="719" y="3892"/>
                    </a:lnTo>
                    <a:lnTo>
                      <a:pt x="672" y="3875"/>
                    </a:lnTo>
                    <a:lnTo>
                      <a:pt x="628" y="3853"/>
                    </a:lnTo>
                    <a:lnTo>
                      <a:pt x="588" y="3826"/>
                    </a:lnTo>
                    <a:lnTo>
                      <a:pt x="552" y="3795"/>
                    </a:lnTo>
                    <a:lnTo>
                      <a:pt x="520" y="3758"/>
                    </a:lnTo>
                    <a:lnTo>
                      <a:pt x="492" y="3718"/>
                    </a:lnTo>
                    <a:lnTo>
                      <a:pt x="470" y="3675"/>
                    </a:lnTo>
                    <a:lnTo>
                      <a:pt x="455" y="3627"/>
                    </a:lnTo>
                    <a:lnTo>
                      <a:pt x="445" y="3578"/>
                    </a:lnTo>
                    <a:lnTo>
                      <a:pt x="441" y="3527"/>
                    </a:lnTo>
                    <a:lnTo>
                      <a:pt x="3590" y="3527"/>
                    </a:lnTo>
                    <a:lnTo>
                      <a:pt x="3590" y="1133"/>
                    </a:lnTo>
                    <a:close/>
                    <a:moveTo>
                      <a:pt x="1701" y="1007"/>
                    </a:moveTo>
                    <a:lnTo>
                      <a:pt x="1621" y="1010"/>
                    </a:lnTo>
                    <a:lnTo>
                      <a:pt x="1542" y="1021"/>
                    </a:lnTo>
                    <a:lnTo>
                      <a:pt x="1467" y="1038"/>
                    </a:lnTo>
                    <a:lnTo>
                      <a:pt x="1393" y="1063"/>
                    </a:lnTo>
                    <a:lnTo>
                      <a:pt x="1322" y="1092"/>
                    </a:lnTo>
                    <a:lnTo>
                      <a:pt x="1256" y="1128"/>
                    </a:lnTo>
                    <a:lnTo>
                      <a:pt x="1193" y="1169"/>
                    </a:lnTo>
                    <a:lnTo>
                      <a:pt x="1132" y="1215"/>
                    </a:lnTo>
                    <a:lnTo>
                      <a:pt x="1078" y="1266"/>
                    </a:lnTo>
                    <a:lnTo>
                      <a:pt x="1027" y="1321"/>
                    </a:lnTo>
                    <a:lnTo>
                      <a:pt x="981" y="1380"/>
                    </a:lnTo>
                    <a:lnTo>
                      <a:pt x="939" y="1444"/>
                    </a:lnTo>
                    <a:lnTo>
                      <a:pt x="904" y="1511"/>
                    </a:lnTo>
                    <a:lnTo>
                      <a:pt x="874" y="1581"/>
                    </a:lnTo>
                    <a:lnTo>
                      <a:pt x="851" y="1655"/>
                    </a:lnTo>
                    <a:lnTo>
                      <a:pt x="833" y="1730"/>
                    </a:lnTo>
                    <a:lnTo>
                      <a:pt x="823" y="1809"/>
                    </a:lnTo>
                    <a:lnTo>
                      <a:pt x="819" y="1889"/>
                    </a:lnTo>
                    <a:lnTo>
                      <a:pt x="823" y="1969"/>
                    </a:lnTo>
                    <a:lnTo>
                      <a:pt x="833" y="2048"/>
                    </a:lnTo>
                    <a:lnTo>
                      <a:pt x="851" y="2123"/>
                    </a:lnTo>
                    <a:lnTo>
                      <a:pt x="874" y="2197"/>
                    </a:lnTo>
                    <a:lnTo>
                      <a:pt x="904" y="2267"/>
                    </a:lnTo>
                    <a:lnTo>
                      <a:pt x="939" y="2334"/>
                    </a:lnTo>
                    <a:lnTo>
                      <a:pt x="981" y="2398"/>
                    </a:lnTo>
                    <a:lnTo>
                      <a:pt x="1027" y="2458"/>
                    </a:lnTo>
                    <a:lnTo>
                      <a:pt x="1078" y="2512"/>
                    </a:lnTo>
                    <a:lnTo>
                      <a:pt x="1132" y="2563"/>
                    </a:lnTo>
                    <a:lnTo>
                      <a:pt x="1193" y="2609"/>
                    </a:lnTo>
                    <a:lnTo>
                      <a:pt x="1256" y="2650"/>
                    </a:lnTo>
                    <a:lnTo>
                      <a:pt x="1322" y="2686"/>
                    </a:lnTo>
                    <a:lnTo>
                      <a:pt x="1393" y="2716"/>
                    </a:lnTo>
                    <a:lnTo>
                      <a:pt x="1467" y="2740"/>
                    </a:lnTo>
                    <a:lnTo>
                      <a:pt x="1542" y="2757"/>
                    </a:lnTo>
                    <a:lnTo>
                      <a:pt x="1621" y="2768"/>
                    </a:lnTo>
                    <a:lnTo>
                      <a:pt x="1701" y="2772"/>
                    </a:lnTo>
                    <a:lnTo>
                      <a:pt x="1781" y="2768"/>
                    </a:lnTo>
                    <a:lnTo>
                      <a:pt x="1859" y="2757"/>
                    </a:lnTo>
                    <a:lnTo>
                      <a:pt x="1936" y="2740"/>
                    </a:lnTo>
                    <a:lnTo>
                      <a:pt x="2008" y="2716"/>
                    </a:lnTo>
                    <a:lnTo>
                      <a:pt x="2079" y="2686"/>
                    </a:lnTo>
                    <a:lnTo>
                      <a:pt x="2145" y="2650"/>
                    </a:lnTo>
                    <a:lnTo>
                      <a:pt x="2210" y="2609"/>
                    </a:lnTo>
                    <a:lnTo>
                      <a:pt x="2269" y="2563"/>
                    </a:lnTo>
                    <a:lnTo>
                      <a:pt x="2325" y="2512"/>
                    </a:lnTo>
                    <a:lnTo>
                      <a:pt x="2376" y="2458"/>
                    </a:lnTo>
                    <a:lnTo>
                      <a:pt x="2422" y="2398"/>
                    </a:lnTo>
                    <a:lnTo>
                      <a:pt x="2462" y="2334"/>
                    </a:lnTo>
                    <a:lnTo>
                      <a:pt x="2498" y="2267"/>
                    </a:lnTo>
                    <a:lnTo>
                      <a:pt x="2527" y="2197"/>
                    </a:lnTo>
                    <a:lnTo>
                      <a:pt x="2552" y="2123"/>
                    </a:lnTo>
                    <a:lnTo>
                      <a:pt x="2568" y="2048"/>
                    </a:lnTo>
                    <a:lnTo>
                      <a:pt x="2579" y="1969"/>
                    </a:lnTo>
                    <a:lnTo>
                      <a:pt x="2583" y="1889"/>
                    </a:lnTo>
                    <a:lnTo>
                      <a:pt x="2579" y="1809"/>
                    </a:lnTo>
                    <a:lnTo>
                      <a:pt x="2568" y="1730"/>
                    </a:lnTo>
                    <a:lnTo>
                      <a:pt x="2552" y="1655"/>
                    </a:lnTo>
                    <a:lnTo>
                      <a:pt x="2527" y="1581"/>
                    </a:lnTo>
                    <a:lnTo>
                      <a:pt x="2498" y="1511"/>
                    </a:lnTo>
                    <a:lnTo>
                      <a:pt x="2462" y="1444"/>
                    </a:lnTo>
                    <a:lnTo>
                      <a:pt x="2422" y="1380"/>
                    </a:lnTo>
                    <a:lnTo>
                      <a:pt x="2376" y="1321"/>
                    </a:lnTo>
                    <a:lnTo>
                      <a:pt x="2325" y="1266"/>
                    </a:lnTo>
                    <a:lnTo>
                      <a:pt x="2269" y="1215"/>
                    </a:lnTo>
                    <a:lnTo>
                      <a:pt x="2210" y="1169"/>
                    </a:lnTo>
                    <a:lnTo>
                      <a:pt x="2145" y="1128"/>
                    </a:lnTo>
                    <a:lnTo>
                      <a:pt x="2079" y="1092"/>
                    </a:lnTo>
                    <a:lnTo>
                      <a:pt x="2008" y="1063"/>
                    </a:lnTo>
                    <a:lnTo>
                      <a:pt x="1936" y="1038"/>
                    </a:lnTo>
                    <a:lnTo>
                      <a:pt x="1859" y="1021"/>
                    </a:lnTo>
                    <a:lnTo>
                      <a:pt x="1781" y="1010"/>
                    </a:lnTo>
                    <a:lnTo>
                      <a:pt x="1701" y="1007"/>
                    </a:lnTo>
                    <a:close/>
                    <a:moveTo>
                      <a:pt x="0" y="0"/>
                    </a:moveTo>
                    <a:lnTo>
                      <a:pt x="1007" y="0"/>
                    </a:lnTo>
                    <a:lnTo>
                      <a:pt x="1278" y="504"/>
                    </a:lnTo>
                    <a:lnTo>
                      <a:pt x="2961" y="504"/>
                    </a:lnTo>
                    <a:lnTo>
                      <a:pt x="3012" y="506"/>
                    </a:lnTo>
                    <a:lnTo>
                      <a:pt x="3061" y="517"/>
                    </a:lnTo>
                    <a:lnTo>
                      <a:pt x="3108" y="533"/>
                    </a:lnTo>
                    <a:lnTo>
                      <a:pt x="3152" y="555"/>
                    </a:lnTo>
                    <a:lnTo>
                      <a:pt x="3192" y="583"/>
                    </a:lnTo>
                    <a:lnTo>
                      <a:pt x="3228" y="614"/>
                    </a:lnTo>
                    <a:lnTo>
                      <a:pt x="3259" y="650"/>
                    </a:lnTo>
                    <a:lnTo>
                      <a:pt x="3287" y="690"/>
                    </a:lnTo>
                    <a:lnTo>
                      <a:pt x="3309" y="734"/>
                    </a:lnTo>
                    <a:lnTo>
                      <a:pt x="3325" y="781"/>
                    </a:lnTo>
                    <a:lnTo>
                      <a:pt x="3335" y="830"/>
                    </a:lnTo>
                    <a:lnTo>
                      <a:pt x="3338" y="881"/>
                    </a:lnTo>
                    <a:lnTo>
                      <a:pt x="3338" y="3275"/>
                    </a:lnTo>
                    <a:lnTo>
                      <a:pt x="378" y="3275"/>
                    </a:lnTo>
                    <a:lnTo>
                      <a:pt x="326" y="3271"/>
                    </a:lnTo>
                    <a:lnTo>
                      <a:pt x="278" y="3261"/>
                    </a:lnTo>
                    <a:lnTo>
                      <a:pt x="230" y="3246"/>
                    </a:lnTo>
                    <a:lnTo>
                      <a:pt x="187" y="3224"/>
                    </a:lnTo>
                    <a:lnTo>
                      <a:pt x="147" y="3196"/>
                    </a:lnTo>
                    <a:lnTo>
                      <a:pt x="110" y="3164"/>
                    </a:lnTo>
                    <a:lnTo>
                      <a:pt x="79" y="3128"/>
                    </a:lnTo>
                    <a:lnTo>
                      <a:pt x="52" y="3088"/>
                    </a:lnTo>
                    <a:lnTo>
                      <a:pt x="30" y="3044"/>
                    </a:lnTo>
                    <a:lnTo>
                      <a:pt x="13" y="2997"/>
                    </a:lnTo>
                    <a:lnTo>
                      <a:pt x="4" y="2949"/>
                    </a:lnTo>
                    <a:lnTo>
                      <a:pt x="0" y="28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013" dirty="0"/>
              </a:p>
            </p:txBody>
          </p:sp>
        </p:grpSp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503B1293-EC50-44D5-88E0-DAF399484F5D}"/>
                </a:ext>
              </a:extLst>
            </p:cNvPr>
            <p:cNvSpPr txBox="1"/>
            <p:nvPr/>
          </p:nvSpPr>
          <p:spPr>
            <a:xfrm>
              <a:off x="610981" y="4299966"/>
              <a:ext cx="709115" cy="2160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800" b="1" dirty="0">
                  <a:solidFill>
                    <a:schemeClr val="bg1"/>
                  </a:solidFill>
                </a:rPr>
                <a:t>1</a:t>
              </a:r>
              <a:r>
                <a:rPr lang="en-US" sz="800" b="1" baseline="30000" dirty="0">
                  <a:solidFill>
                    <a:schemeClr val="bg1"/>
                  </a:solidFill>
                </a:rPr>
                <a:t>st</a:t>
              </a:r>
              <a:r>
                <a:rPr lang="en-US" sz="800" b="1" dirty="0">
                  <a:solidFill>
                    <a:schemeClr val="bg1"/>
                  </a:solidFill>
                </a:rPr>
                <a:t> account</a:t>
              </a:r>
            </a:p>
          </p:txBody>
        </p:sp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A1DD3DD4-CCB1-4ABF-9E6B-F0C6FE02E6D9}"/>
              </a:ext>
            </a:extLst>
          </p:cNvPr>
          <p:cNvGrpSpPr/>
          <p:nvPr/>
        </p:nvGrpSpPr>
        <p:grpSpPr>
          <a:xfrm>
            <a:off x="1086780" y="3075806"/>
            <a:ext cx="538771" cy="759009"/>
            <a:chOff x="1080901" y="3111810"/>
            <a:chExt cx="538771" cy="759009"/>
          </a:xfrm>
        </p:grpSpPr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400AD350-642A-4264-97FA-8D57D055AAC5}"/>
                </a:ext>
              </a:extLst>
            </p:cNvPr>
            <p:cNvGrpSpPr/>
            <p:nvPr/>
          </p:nvGrpSpPr>
          <p:grpSpPr>
            <a:xfrm>
              <a:off x="1115668" y="3111810"/>
              <a:ext cx="468000" cy="468000"/>
              <a:chOff x="1259684" y="2031690"/>
              <a:chExt cx="468000" cy="468000"/>
            </a:xfrm>
          </p:grpSpPr>
          <p:sp>
            <p:nvSpPr>
              <p:cNvPr id="53" name="Ellipse 52">
                <a:extLst>
                  <a:ext uri="{FF2B5EF4-FFF2-40B4-BE49-F238E27FC236}">
                    <a16:creationId xmlns:a16="http://schemas.microsoft.com/office/drawing/2014/main" id="{BF4BAA49-98DE-421C-AA87-66A66EFFBE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59684" y="2031690"/>
                <a:ext cx="468000" cy="46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 dirty="0"/>
              </a:p>
            </p:txBody>
          </p:sp>
          <p:pic>
            <p:nvPicPr>
              <p:cNvPr id="35" name="Grafik 34" descr="Abschlusshut mit einfarbiger Füllung">
                <a:extLst>
                  <a:ext uri="{FF2B5EF4-FFF2-40B4-BE49-F238E27FC236}">
                    <a16:creationId xmlns:a16="http://schemas.microsoft.com/office/drawing/2014/main" id="{09B24FF3-97D4-41BD-94A4-A28EAFA470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272926" y="2041566"/>
                <a:ext cx="446280" cy="446280"/>
              </a:xfrm>
              <a:prstGeom prst="rect">
                <a:avLst/>
              </a:prstGeom>
            </p:spPr>
          </p:pic>
        </p:grpSp>
        <p:sp>
          <p:nvSpPr>
            <p:cNvPr id="55" name="Textfeld 54">
              <a:extLst>
                <a:ext uri="{FF2B5EF4-FFF2-40B4-BE49-F238E27FC236}">
                  <a16:creationId xmlns:a16="http://schemas.microsoft.com/office/drawing/2014/main" id="{5EF2BCAA-0923-472F-9286-266AD1F0C042}"/>
                </a:ext>
              </a:extLst>
            </p:cNvPr>
            <p:cNvSpPr txBox="1"/>
            <p:nvPr/>
          </p:nvSpPr>
          <p:spPr>
            <a:xfrm>
              <a:off x="1080901" y="3609055"/>
              <a:ext cx="538771" cy="261764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800" b="1" dirty="0">
                  <a:solidFill>
                    <a:schemeClr val="bg1"/>
                  </a:solidFill>
                </a:rPr>
                <a:t>College </a:t>
              </a:r>
            </a:p>
            <a:p>
              <a:pPr algn="ctr"/>
              <a:r>
                <a:rPr lang="en-US" sz="800" b="1" dirty="0">
                  <a:solidFill>
                    <a:schemeClr val="bg1"/>
                  </a:solidFill>
                </a:rPr>
                <a:t>financing </a:t>
              </a:r>
            </a:p>
          </p:txBody>
        </p:sp>
      </p:grp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C16B3027-52B0-4FE1-BC75-ABA9BA9253BB}"/>
              </a:ext>
            </a:extLst>
          </p:cNvPr>
          <p:cNvGrpSpPr/>
          <p:nvPr/>
        </p:nvGrpSpPr>
        <p:grpSpPr>
          <a:xfrm>
            <a:off x="1684485" y="2427619"/>
            <a:ext cx="506118" cy="684193"/>
            <a:chOff x="1439652" y="2391613"/>
            <a:chExt cx="506118" cy="684193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7FF415B0-986E-48A9-BFF4-3B1CFA09A0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77770" y="2391613"/>
              <a:ext cx="468000" cy="46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dirty="0"/>
            </a:p>
          </p:txBody>
        </p:sp>
        <p:sp>
          <p:nvSpPr>
            <p:cNvPr id="61" name="Freeform 67">
              <a:extLst>
                <a:ext uri="{FF2B5EF4-FFF2-40B4-BE49-F238E27FC236}">
                  <a16:creationId xmlns:a16="http://schemas.microsoft.com/office/drawing/2014/main" id="{B4128782-F370-49E5-8425-C4D85AE07C8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558710" y="2460257"/>
              <a:ext cx="285934" cy="288000"/>
            </a:xfrm>
            <a:custGeom>
              <a:avLst/>
              <a:gdLst>
                <a:gd name="T0" fmla="*/ 3968 w 3968"/>
                <a:gd name="T1" fmla="*/ 2976 h 3348"/>
                <a:gd name="T2" fmla="*/ 3955 w 3968"/>
                <a:gd name="T3" fmla="*/ 3074 h 3348"/>
                <a:gd name="T4" fmla="*/ 3918 w 3968"/>
                <a:gd name="T5" fmla="*/ 3164 h 3348"/>
                <a:gd name="T6" fmla="*/ 3859 w 3968"/>
                <a:gd name="T7" fmla="*/ 3239 h 3348"/>
                <a:gd name="T8" fmla="*/ 3784 w 3968"/>
                <a:gd name="T9" fmla="*/ 3297 h 3348"/>
                <a:gd name="T10" fmla="*/ 3695 w 3968"/>
                <a:gd name="T11" fmla="*/ 3335 h 3348"/>
                <a:gd name="T12" fmla="*/ 3596 w 3968"/>
                <a:gd name="T13" fmla="*/ 3348 h 3348"/>
                <a:gd name="T14" fmla="*/ 321 w 3968"/>
                <a:gd name="T15" fmla="*/ 3344 h 3348"/>
                <a:gd name="T16" fmla="*/ 228 w 3968"/>
                <a:gd name="T17" fmla="*/ 3319 h 3348"/>
                <a:gd name="T18" fmla="*/ 145 w 3968"/>
                <a:gd name="T19" fmla="*/ 3270 h 3348"/>
                <a:gd name="T20" fmla="*/ 78 w 3968"/>
                <a:gd name="T21" fmla="*/ 3203 h 3348"/>
                <a:gd name="T22" fmla="*/ 29 w 3968"/>
                <a:gd name="T23" fmla="*/ 3120 h 3348"/>
                <a:gd name="T24" fmla="*/ 4 w 3968"/>
                <a:gd name="T25" fmla="*/ 3027 h 3348"/>
                <a:gd name="T26" fmla="*/ 0 w 3968"/>
                <a:gd name="T27" fmla="*/ 1703 h 3348"/>
                <a:gd name="T28" fmla="*/ 248 w 3968"/>
                <a:gd name="T29" fmla="*/ 1853 h 3348"/>
                <a:gd name="T30" fmla="*/ 509 w 3968"/>
                <a:gd name="T31" fmla="*/ 1982 h 3348"/>
                <a:gd name="T32" fmla="*/ 779 w 3968"/>
                <a:gd name="T33" fmla="*/ 2089 h 3348"/>
                <a:gd name="T34" fmla="*/ 1058 w 3968"/>
                <a:gd name="T35" fmla="*/ 2173 h 3348"/>
                <a:gd name="T36" fmla="*/ 1344 w 3968"/>
                <a:gd name="T37" fmla="*/ 2236 h 3348"/>
                <a:gd name="T38" fmla="*/ 1638 w 3968"/>
                <a:gd name="T39" fmla="*/ 2275 h 3348"/>
                <a:gd name="T40" fmla="*/ 2331 w 3968"/>
                <a:gd name="T41" fmla="*/ 2604 h 3348"/>
                <a:gd name="T42" fmla="*/ 2479 w 3968"/>
                <a:gd name="T43" fmla="*/ 2258 h 3348"/>
                <a:gd name="T44" fmla="*/ 2768 w 3968"/>
                <a:gd name="T45" fmla="*/ 2207 h 3348"/>
                <a:gd name="T46" fmla="*/ 3051 w 3968"/>
                <a:gd name="T47" fmla="*/ 2133 h 3348"/>
                <a:gd name="T48" fmla="*/ 3326 w 3968"/>
                <a:gd name="T49" fmla="*/ 2038 h 3348"/>
                <a:gd name="T50" fmla="*/ 3592 w 3968"/>
                <a:gd name="T51" fmla="*/ 1920 h 3348"/>
                <a:gd name="T52" fmla="*/ 3846 w 3968"/>
                <a:gd name="T53" fmla="*/ 1781 h 3348"/>
                <a:gd name="T54" fmla="*/ 0 w 3968"/>
                <a:gd name="T55" fmla="*/ 620 h 3348"/>
                <a:gd name="T56" fmla="*/ 3968 w 3968"/>
                <a:gd name="T57" fmla="*/ 1230 h 3348"/>
                <a:gd name="T58" fmla="*/ 3739 w 3968"/>
                <a:gd name="T59" fmla="*/ 1398 h 3348"/>
                <a:gd name="T60" fmla="*/ 3496 w 3968"/>
                <a:gd name="T61" fmla="*/ 1543 h 3348"/>
                <a:gd name="T62" fmla="*/ 3241 w 3968"/>
                <a:gd name="T63" fmla="*/ 1666 h 3348"/>
                <a:gd name="T64" fmla="*/ 2975 w 3968"/>
                <a:gd name="T65" fmla="*/ 1766 h 3348"/>
                <a:gd name="T66" fmla="*/ 2701 w 3968"/>
                <a:gd name="T67" fmla="*/ 1841 h 3348"/>
                <a:gd name="T68" fmla="*/ 2418 w 3968"/>
                <a:gd name="T69" fmla="*/ 1892 h 3348"/>
                <a:gd name="T70" fmla="*/ 2130 w 3968"/>
                <a:gd name="T71" fmla="*/ 1919 h 3348"/>
                <a:gd name="T72" fmla="*/ 1839 w 3968"/>
                <a:gd name="T73" fmla="*/ 1919 h 3348"/>
                <a:gd name="T74" fmla="*/ 1550 w 3968"/>
                <a:gd name="T75" fmla="*/ 1892 h 3348"/>
                <a:gd name="T76" fmla="*/ 1268 w 3968"/>
                <a:gd name="T77" fmla="*/ 1841 h 3348"/>
                <a:gd name="T78" fmla="*/ 993 w 3968"/>
                <a:gd name="T79" fmla="*/ 1766 h 3348"/>
                <a:gd name="T80" fmla="*/ 727 w 3968"/>
                <a:gd name="T81" fmla="*/ 1666 h 3348"/>
                <a:gd name="T82" fmla="*/ 473 w 3968"/>
                <a:gd name="T83" fmla="*/ 1543 h 3348"/>
                <a:gd name="T84" fmla="*/ 229 w 3968"/>
                <a:gd name="T85" fmla="*/ 1398 h 3348"/>
                <a:gd name="T86" fmla="*/ 0 w 3968"/>
                <a:gd name="T87" fmla="*/ 1230 h 3348"/>
                <a:gd name="T88" fmla="*/ 1581 w 3968"/>
                <a:gd name="T89" fmla="*/ 0 h 3348"/>
                <a:gd name="T90" fmla="*/ 2438 w 3968"/>
                <a:gd name="T91" fmla="*/ 3 h 3348"/>
                <a:gd name="T92" fmla="*/ 2532 w 3968"/>
                <a:gd name="T93" fmla="*/ 29 h 3348"/>
                <a:gd name="T94" fmla="*/ 2615 w 3968"/>
                <a:gd name="T95" fmla="*/ 78 h 3348"/>
                <a:gd name="T96" fmla="*/ 2681 w 3968"/>
                <a:gd name="T97" fmla="*/ 144 h 3348"/>
                <a:gd name="T98" fmla="*/ 2730 w 3968"/>
                <a:gd name="T99" fmla="*/ 227 h 3348"/>
                <a:gd name="T100" fmla="*/ 2756 w 3968"/>
                <a:gd name="T101" fmla="*/ 321 h 3348"/>
                <a:gd name="T102" fmla="*/ 1210 w 3968"/>
                <a:gd name="T103" fmla="*/ 371 h 3348"/>
                <a:gd name="T104" fmla="*/ 1223 w 3968"/>
                <a:gd name="T105" fmla="*/ 273 h 3348"/>
                <a:gd name="T106" fmla="*/ 1261 w 3968"/>
                <a:gd name="T107" fmla="*/ 184 h 3348"/>
                <a:gd name="T108" fmla="*/ 1319 w 3968"/>
                <a:gd name="T109" fmla="*/ 109 h 3348"/>
                <a:gd name="T110" fmla="*/ 1394 w 3968"/>
                <a:gd name="T111" fmla="*/ 51 h 3348"/>
                <a:gd name="T112" fmla="*/ 1482 w 3968"/>
                <a:gd name="T113" fmla="*/ 13 h 3348"/>
                <a:gd name="T114" fmla="*/ 1581 w 3968"/>
                <a:gd name="T115" fmla="*/ 0 h 3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68" h="3348">
                  <a:moveTo>
                    <a:pt x="3968" y="1703"/>
                  </a:moveTo>
                  <a:lnTo>
                    <a:pt x="3968" y="2976"/>
                  </a:lnTo>
                  <a:lnTo>
                    <a:pt x="3965" y="3027"/>
                  </a:lnTo>
                  <a:lnTo>
                    <a:pt x="3955" y="3074"/>
                  </a:lnTo>
                  <a:lnTo>
                    <a:pt x="3939" y="3120"/>
                  </a:lnTo>
                  <a:lnTo>
                    <a:pt x="3918" y="3164"/>
                  </a:lnTo>
                  <a:lnTo>
                    <a:pt x="3891" y="3203"/>
                  </a:lnTo>
                  <a:lnTo>
                    <a:pt x="3859" y="3239"/>
                  </a:lnTo>
                  <a:lnTo>
                    <a:pt x="3823" y="3270"/>
                  </a:lnTo>
                  <a:lnTo>
                    <a:pt x="3784" y="3297"/>
                  </a:lnTo>
                  <a:lnTo>
                    <a:pt x="3741" y="3319"/>
                  </a:lnTo>
                  <a:lnTo>
                    <a:pt x="3695" y="3335"/>
                  </a:lnTo>
                  <a:lnTo>
                    <a:pt x="3647" y="3344"/>
                  </a:lnTo>
                  <a:lnTo>
                    <a:pt x="3596" y="3348"/>
                  </a:lnTo>
                  <a:lnTo>
                    <a:pt x="372" y="3348"/>
                  </a:lnTo>
                  <a:lnTo>
                    <a:pt x="321" y="3344"/>
                  </a:lnTo>
                  <a:lnTo>
                    <a:pt x="274" y="3335"/>
                  </a:lnTo>
                  <a:lnTo>
                    <a:pt x="228" y="3319"/>
                  </a:lnTo>
                  <a:lnTo>
                    <a:pt x="184" y="3297"/>
                  </a:lnTo>
                  <a:lnTo>
                    <a:pt x="145" y="3270"/>
                  </a:lnTo>
                  <a:lnTo>
                    <a:pt x="109" y="3239"/>
                  </a:lnTo>
                  <a:lnTo>
                    <a:pt x="78" y="3203"/>
                  </a:lnTo>
                  <a:lnTo>
                    <a:pt x="51" y="3164"/>
                  </a:lnTo>
                  <a:lnTo>
                    <a:pt x="29" y="3120"/>
                  </a:lnTo>
                  <a:lnTo>
                    <a:pt x="13" y="3074"/>
                  </a:lnTo>
                  <a:lnTo>
                    <a:pt x="4" y="3027"/>
                  </a:lnTo>
                  <a:lnTo>
                    <a:pt x="0" y="2976"/>
                  </a:lnTo>
                  <a:lnTo>
                    <a:pt x="0" y="1703"/>
                  </a:lnTo>
                  <a:lnTo>
                    <a:pt x="122" y="1781"/>
                  </a:lnTo>
                  <a:lnTo>
                    <a:pt x="248" y="1853"/>
                  </a:lnTo>
                  <a:lnTo>
                    <a:pt x="377" y="1920"/>
                  </a:lnTo>
                  <a:lnTo>
                    <a:pt x="509" y="1982"/>
                  </a:lnTo>
                  <a:lnTo>
                    <a:pt x="642" y="2038"/>
                  </a:lnTo>
                  <a:lnTo>
                    <a:pt x="779" y="2089"/>
                  </a:lnTo>
                  <a:lnTo>
                    <a:pt x="918" y="2133"/>
                  </a:lnTo>
                  <a:lnTo>
                    <a:pt x="1058" y="2173"/>
                  </a:lnTo>
                  <a:lnTo>
                    <a:pt x="1200" y="2207"/>
                  </a:lnTo>
                  <a:lnTo>
                    <a:pt x="1344" y="2236"/>
                  </a:lnTo>
                  <a:lnTo>
                    <a:pt x="1490" y="2258"/>
                  </a:lnTo>
                  <a:lnTo>
                    <a:pt x="1638" y="2275"/>
                  </a:lnTo>
                  <a:lnTo>
                    <a:pt x="1638" y="2604"/>
                  </a:lnTo>
                  <a:lnTo>
                    <a:pt x="2331" y="2604"/>
                  </a:lnTo>
                  <a:lnTo>
                    <a:pt x="2331" y="2275"/>
                  </a:lnTo>
                  <a:lnTo>
                    <a:pt x="2479" y="2258"/>
                  </a:lnTo>
                  <a:lnTo>
                    <a:pt x="2624" y="2236"/>
                  </a:lnTo>
                  <a:lnTo>
                    <a:pt x="2768" y="2207"/>
                  </a:lnTo>
                  <a:lnTo>
                    <a:pt x="2910" y="2173"/>
                  </a:lnTo>
                  <a:lnTo>
                    <a:pt x="3051" y="2133"/>
                  </a:lnTo>
                  <a:lnTo>
                    <a:pt x="3189" y="2089"/>
                  </a:lnTo>
                  <a:lnTo>
                    <a:pt x="3326" y="2038"/>
                  </a:lnTo>
                  <a:lnTo>
                    <a:pt x="3459" y="1982"/>
                  </a:lnTo>
                  <a:lnTo>
                    <a:pt x="3592" y="1920"/>
                  </a:lnTo>
                  <a:lnTo>
                    <a:pt x="3720" y="1853"/>
                  </a:lnTo>
                  <a:lnTo>
                    <a:pt x="3846" y="1781"/>
                  </a:lnTo>
                  <a:lnTo>
                    <a:pt x="3968" y="1703"/>
                  </a:lnTo>
                  <a:close/>
                  <a:moveTo>
                    <a:pt x="0" y="620"/>
                  </a:moveTo>
                  <a:lnTo>
                    <a:pt x="3968" y="620"/>
                  </a:lnTo>
                  <a:lnTo>
                    <a:pt x="3968" y="1230"/>
                  </a:lnTo>
                  <a:lnTo>
                    <a:pt x="3856" y="1316"/>
                  </a:lnTo>
                  <a:lnTo>
                    <a:pt x="3739" y="1398"/>
                  </a:lnTo>
                  <a:lnTo>
                    <a:pt x="3619" y="1473"/>
                  </a:lnTo>
                  <a:lnTo>
                    <a:pt x="3496" y="1543"/>
                  </a:lnTo>
                  <a:lnTo>
                    <a:pt x="3370" y="1607"/>
                  </a:lnTo>
                  <a:lnTo>
                    <a:pt x="3241" y="1666"/>
                  </a:lnTo>
                  <a:lnTo>
                    <a:pt x="3109" y="1719"/>
                  </a:lnTo>
                  <a:lnTo>
                    <a:pt x="2975" y="1766"/>
                  </a:lnTo>
                  <a:lnTo>
                    <a:pt x="2839" y="1806"/>
                  </a:lnTo>
                  <a:lnTo>
                    <a:pt x="2701" y="1841"/>
                  </a:lnTo>
                  <a:lnTo>
                    <a:pt x="2560" y="1870"/>
                  </a:lnTo>
                  <a:lnTo>
                    <a:pt x="2418" y="1892"/>
                  </a:lnTo>
                  <a:lnTo>
                    <a:pt x="2275" y="1909"/>
                  </a:lnTo>
                  <a:lnTo>
                    <a:pt x="2130" y="1919"/>
                  </a:lnTo>
                  <a:lnTo>
                    <a:pt x="1984" y="1921"/>
                  </a:lnTo>
                  <a:lnTo>
                    <a:pt x="1839" y="1919"/>
                  </a:lnTo>
                  <a:lnTo>
                    <a:pt x="1693" y="1909"/>
                  </a:lnTo>
                  <a:lnTo>
                    <a:pt x="1550" y="1892"/>
                  </a:lnTo>
                  <a:lnTo>
                    <a:pt x="1408" y="1870"/>
                  </a:lnTo>
                  <a:lnTo>
                    <a:pt x="1268" y="1841"/>
                  </a:lnTo>
                  <a:lnTo>
                    <a:pt x="1130" y="1806"/>
                  </a:lnTo>
                  <a:lnTo>
                    <a:pt x="993" y="1766"/>
                  </a:lnTo>
                  <a:lnTo>
                    <a:pt x="859" y="1719"/>
                  </a:lnTo>
                  <a:lnTo>
                    <a:pt x="727" y="1666"/>
                  </a:lnTo>
                  <a:lnTo>
                    <a:pt x="599" y="1607"/>
                  </a:lnTo>
                  <a:lnTo>
                    <a:pt x="473" y="1543"/>
                  </a:lnTo>
                  <a:lnTo>
                    <a:pt x="349" y="1473"/>
                  </a:lnTo>
                  <a:lnTo>
                    <a:pt x="229" y="1398"/>
                  </a:lnTo>
                  <a:lnTo>
                    <a:pt x="113" y="1316"/>
                  </a:lnTo>
                  <a:lnTo>
                    <a:pt x="0" y="1230"/>
                  </a:lnTo>
                  <a:lnTo>
                    <a:pt x="0" y="620"/>
                  </a:lnTo>
                  <a:close/>
                  <a:moveTo>
                    <a:pt x="1581" y="0"/>
                  </a:moveTo>
                  <a:lnTo>
                    <a:pt x="2388" y="0"/>
                  </a:lnTo>
                  <a:lnTo>
                    <a:pt x="2438" y="3"/>
                  </a:lnTo>
                  <a:lnTo>
                    <a:pt x="2486" y="13"/>
                  </a:lnTo>
                  <a:lnTo>
                    <a:pt x="2532" y="29"/>
                  </a:lnTo>
                  <a:lnTo>
                    <a:pt x="2575" y="51"/>
                  </a:lnTo>
                  <a:lnTo>
                    <a:pt x="2615" y="78"/>
                  </a:lnTo>
                  <a:lnTo>
                    <a:pt x="2650" y="109"/>
                  </a:lnTo>
                  <a:lnTo>
                    <a:pt x="2681" y="144"/>
                  </a:lnTo>
                  <a:lnTo>
                    <a:pt x="2708" y="184"/>
                  </a:lnTo>
                  <a:lnTo>
                    <a:pt x="2730" y="227"/>
                  </a:lnTo>
                  <a:lnTo>
                    <a:pt x="2745" y="273"/>
                  </a:lnTo>
                  <a:lnTo>
                    <a:pt x="2756" y="321"/>
                  </a:lnTo>
                  <a:lnTo>
                    <a:pt x="2759" y="371"/>
                  </a:lnTo>
                  <a:lnTo>
                    <a:pt x="1210" y="371"/>
                  </a:lnTo>
                  <a:lnTo>
                    <a:pt x="1212" y="321"/>
                  </a:lnTo>
                  <a:lnTo>
                    <a:pt x="1223" y="273"/>
                  </a:lnTo>
                  <a:lnTo>
                    <a:pt x="1239" y="227"/>
                  </a:lnTo>
                  <a:lnTo>
                    <a:pt x="1261" y="184"/>
                  </a:lnTo>
                  <a:lnTo>
                    <a:pt x="1287" y="144"/>
                  </a:lnTo>
                  <a:lnTo>
                    <a:pt x="1319" y="109"/>
                  </a:lnTo>
                  <a:lnTo>
                    <a:pt x="1354" y="78"/>
                  </a:lnTo>
                  <a:lnTo>
                    <a:pt x="1394" y="51"/>
                  </a:lnTo>
                  <a:lnTo>
                    <a:pt x="1436" y="29"/>
                  </a:lnTo>
                  <a:lnTo>
                    <a:pt x="1482" y="13"/>
                  </a:lnTo>
                  <a:lnTo>
                    <a:pt x="1531" y="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t-IT" sz="1013" dirty="0"/>
            </a:p>
          </p:txBody>
        </p: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3A4E251A-B56B-458A-8C48-D4AEEFB0312F}"/>
                </a:ext>
              </a:extLst>
            </p:cNvPr>
            <p:cNvSpPr txBox="1"/>
            <p:nvPr/>
          </p:nvSpPr>
          <p:spPr>
            <a:xfrm>
              <a:off x="1439652" y="2814042"/>
              <a:ext cx="504000" cy="261764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800" b="1" dirty="0">
                  <a:solidFill>
                    <a:schemeClr val="bg1"/>
                  </a:solidFill>
                </a:rPr>
                <a:t>1</a:t>
              </a:r>
              <a:r>
                <a:rPr lang="en-US" sz="800" b="1" baseline="30000" dirty="0">
                  <a:solidFill>
                    <a:schemeClr val="bg1"/>
                  </a:solidFill>
                </a:rPr>
                <a:t>st</a:t>
              </a:r>
              <a:r>
                <a:rPr lang="en-US" sz="800" b="1" dirty="0">
                  <a:solidFill>
                    <a:schemeClr val="bg1"/>
                  </a:solidFill>
                </a:rPr>
                <a:t> job</a:t>
              </a:r>
            </a:p>
          </p:txBody>
        </p:sp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F21D10C3-3D85-43D7-97FF-CBF63AF94A97}"/>
              </a:ext>
            </a:extLst>
          </p:cNvPr>
          <p:cNvGrpSpPr/>
          <p:nvPr/>
        </p:nvGrpSpPr>
        <p:grpSpPr>
          <a:xfrm>
            <a:off x="3197217" y="1659422"/>
            <a:ext cx="504000" cy="702828"/>
            <a:chOff x="1979712" y="1996259"/>
            <a:chExt cx="504000" cy="702828"/>
          </a:xfrm>
        </p:grpSpPr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283FDB4A-6959-43B2-B215-366A507971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11104" y="1996259"/>
              <a:ext cx="468000" cy="46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dirty="0"/>
            </a:p>
          </p:txBody>
        </p:sp>
        <p:pic>
          <p:nvPicPr>
            <p:cNvPr id="63" name="Grafik 62" descr="Eheringe mit einfarbiger Füllung">
              <a:extLst>
                <a:ext uri="{FF2B5EF4-FFF2-40B4-BE49-F238E27FC236}">
                  <a16:creationId xmlns:a16="http://schemas.microsoft.com/office/drawing/2014/main" id="{33BB8478-F041-4686-ACC8-C729B035F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051720" y="2031690"/>
              <a:ext cx="382541" cy="379966"/>
            </a:xfrm>
            <a:prstGeom prst="rect">
              <a:avLst/>
            </a:prstGeom>
          </p:spPr>
        </p:pic>
        <p:sp>
          <p:nvSpPr>
            <p:cNvPr id="64" name="Textfeld 63">
              <a:extLst>
                <a:ext uri="{FF2B5EF4-FFF2-40B4-BE49-F238E27FC236}">
                  <a16:creationId xmlns:a16="http://schemas.microsoft.com/office/drawing/2014/main" id="{4F2BFAB9-2755-41C4-AA58-9E849E349FA0}"/>
                </a:ext>
              </a:extLst>
            </p:cNvPr>
            <p:cNvSpPr txBox="1"/>
            <p:nvPr/>
          </p:nvSpPr>
          <p:spPr>
            <a:xfrm>
              <a:off x="1979712" y="2447087"/>
              <a:ext cx="504000" cy="2520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800" b="1" dirty="0">
                  <a:solidFill>
                    <a:schemeClr val="bg1"/>
                  </a:solidFill>
                </a:rPr>
                <a:t>Marriage</a:t>
              </a:r>
            </a:p>
          </p:txBody>
        </p: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558B0E7A-3856-4285-9C2A-3A744375341B}"/>
              </a:ext>
            </a:extLst>
          </p:cNvPr>
          <p:cNvGrpSpPr/>
          <p:nvPr/>
        </p:nvGrpSpPr>
        <p:grpSpPr>
          <a:xfrm>
            <a:off x="2441135" y="1998972"/>
            <a:ext cx="538771" cy="729844"/>
            <a:chOff x="2053933" y="1887646"/>
            <a:chExt cx="538771" cy="729844"/>
          </a:xfrm>
        </p:grpSpPr>
        <p:sp>
          <p:nvSpPr>
            <p:cNvPr id="60" name="Ellipse 59">
              <a:extLst>
                <a:ext uri="{FF2B5EF4-FFF2-40B4-BE49-F238E27FC236}">
                  <a16:creationId xmlns:a16="http://schemas.microsoft.com/office/drawing/2014/main" id="{F70EAB05-F2A0-49A2-BC14-4EA512FF43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1815" y="1887646"/>
              <a:ext cx="468000" cy="46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dirty="0"/>
            </a:p>
          </p:txBody>
        </p:sp>
        <p:pic>
          <p:nvPicPr>
            <p:cNvPr id="65" name="Grafik 64" descr="Urlaub mit einfarbiger Füllung">
              <a:extLst>
                <a:ext uri="{FF2B5EF4-FFF2-40B4-BE49-F238E27FC236}">
                  <a16:creationId xmlns:a16="http://schemas.microsoft.com/office/drawing/2014/main" id="{F0E9E6AE-4E3B-4FDB-AD69-654955FED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152338" y="1923678"/>
              <a:ext cx="360000" cy="360000"/>
            </a:xfrm>
            <a:prstGeom prst="rect">
              <a:avLst/>
            </a:prstGeom>
          </p:spPr>
        </p:pic>
        <p:sp>
          <p:nvSpPr>
            <p:cNvPr id="66" name="Textfeld 65">
              <a:extLst>
                <a:ext uri="{FF2B5EF4-FFF2-40B4-BE49-F238E27FC236}">
                  <a16:creationId xmlns:a16="http://schemas.microsoft.com/office/drawing/2014/main" id="{F26EB0C0-1EF0-45E0-85AD-976C5CC30F84}"/>
                </a:ext>
              </a:extLst>
            </p:cNvPr>
            <p:cNvSpPr txBox="1"/>
            <p:nvPr/>
          </p:nvSpPr>
          <p:spPr>
            <a:xfrm>
              <a:off x="2053933" y="2355726"/>
              <a:ext cx="538771" cy="261764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800" b="1" dirty="0">
                  <a:solidFill>
                    <a:schemeClr val="bg1"/>
                  </a:solidFill>
                </a:rPr>
                <a:t>Mobility </a:t>
              </a:r>
            </a:p>
            <a:p>
              <a:pPr algn="ctr"/>
              <a:r>
                <a:rPr lang="en-US" sz="800" b="1" dirty="0">
                  <a:solidFill>
                    <a:schemeClr val="bg1"/>
                  </a:solidFill>
                </a:rPr>
                <a:t>spendings</a:t>
              </a:r>
            </a:p>
          </p:txBody>
        </p:sp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02E2E9CE-3979-46BF-BA21-919007851BC4}"/>
              </a:ext>
            </a:extLst>
          </p:cNvPr>
          <p:cNvGrpSpPr/>
          <p:nvPr/>
        </p:nvGrpSpPr>
        <p:grpSpPr>
          <a:xfrm>
            <a:off x="4839222" y="1275369"/>
            <a:ext cx="540000" cy="739894"/>
            <a:chOff x="4104008" y="1095065"/>
            <a:chExt cx="540000" cy="739894"/>
          </a:xfrm>
        </p:grpSpPr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0D37C3F2-84A1-42B2-B944-2670D310C1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34280" y="1095065"/>
              <a:ext cx="468000" cy="46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dirty="0"/>
            </a:p>
          </p:txBody>
        </p:sp>
        <p:pic>
          <p:nvPicPr>
            <p:cNvPr id="21" name="Grafik 20" descr="Storchenbaby mit einfarbiger Füllung">
              <a:extLst>
                <a:ext uri="{FF2B5EF4-FFF2-40B4-BE49-F238E27FC236}">
                  <a16:creationId xmlns:a16="http://schemas.microsoft.com/office/drawing/2014/main" id="{A667DC75-0CC9-4BFA-BD68-9538EB00E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188969" y="1139811"/>
              <a:ext cx="387823" cy="387823"/>
            </a:xfrm>
            <a:prstGeom prst="rect">
              <a:avLst/>
            </a:prstGeom>
          </p:spPr>
        </p:pic>
        <p:sp>
          <p:nvSpPr>
            <p:cNvPr id="78" name="Textfeld 77">
              <a:extLst>
                <a:ext uri="{FF2B5EF4-FFF2-40B4-BE49-F238E27FC236}">
                  <a16:creationId xmlns:a16="http://schemas.microsoft.com/office/drawing/2014/main" id="{B2380878-E854-4425-BB2A-43CE141D25FD}"/>
                </a:ext>
              </a:extLst>
            </p:cNvPr>
            <p:cNvSpPr txBox="1"/>
            <p:nvPr/>
          </p:nvSpPr>
          <p:spPr>
            <a:xfrm>
              <a:off x="4104008" y="1582959"/>
              <a:ext cx="540000" cy="2520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800" b="1" dirty="0">
                  <a:solidFill>
                    <a:schemeClr val="bg1"/>
                  </a:solidFill>
                </a:rPr>
                <a:t>Start a family</a:t>
              </a:r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CF62AA24-29E0-4957-9D66-2E80E64CB033}"/>
              </a:ext>
            </a:extLst>
          </p:cNvPr>
          <p:cNvGrpSpPr/>
          <p:nvPr/>
        </p:nvGrpSpPr>
        <p:grpSpPr>
          <a:xfrm>
            <a:off x="5616116" y="1017904"/>
            <a:ext cx="540000" cy="746366"/>
            <a:chOff x="4372480" y="1168210"/>
            <a:chExt cx="540000" cy="746366"/>
          </a:xfrm>
        </p:grpSpPr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21FDDB1C-0BFF-4A0A-A1BB-D1601DAF09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19262" y="1184889"/>
              <a:ext cx="468000" cy="46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dirty="0"/>
            </a:p>
          </p:txBody>
        </p:sp>
        <p:pic>
          <p:nvPicPr>
            <p:cNvPr id="29" name="Grafik 28" descr="Haus mit einfarbiger Füllung">
              <a:extLst>
                <a:ext uri="{FF2B5EF4-FFF2-40B4-BE49-F238E27FC236}">
                  <a16:creationId xmlns:a16="http://schemas.microsoft.com/office/drawing/2014/main" id="{D4E2256B-A3CD-41DC-A6F6-4036AB0D1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4430850" y="1168210"/>
              <a:ext cx="432000" cy="432000"/>
            </a:xfrm>
            <a:prstGeom prst="rect">
              <a:avLst/>
            </a:prstGeom>
          </p:spPr>
        </p:pic>
        <p:sp>
          <p:nvSpPr>
            <p:cNvPr id="84" name="Textfeld 83">
              <a:extLst>
                <a:ext uri="{FF2B5EF4-FFF2-40B4-BE49-F238E27FC236}">
                  <a16:creationId xmlns:a16="http://schemas.microsoft.com/office/drawing/2014/main" id="{19DD3D0F-CCE9-44D3-BC53-6416792132E9}"/>
                </a:ext>
              </a:extLst>
            </p:cNvPr>
            <p:cNvSpPr txBox="1"/>
            <p:nvPr/>
          </p:nvSpPr>
          <p:spPr>
            <a:xfrm>
              <a:off x="4372480" y="1662576"/>
              <a:ext cx="540000" cy="2520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800" b="1" dirty="0">
                  <a:solidFill>
                    <a:schemeClr val="bg1"/>
                  </a:solidFill>
                </a:rPr>
                <a:t>Real estate</a:t>
              </a: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15893F78-BD64-4BB2-A699-B935698E066D}"/>
              </a:ext>
            </a:extLst>
          </p:cNvPr>
          <p:cNvGrpSpPr/>
          <p:nvPr/>
        </p:nvGrpSpPr>
        <p:grpSpPr>
          <a:xfrm>
            <a:off x="6435387" y="989936"/>
            <a:ext cx="562468" cy="666300"/>
            <a:chOff x="5047733" y="1098132"/>
            <a:chExt cx="562468" cy="666300"/>
          </a:xfrm>
        </p:grpSpPr>
        <p:sp>
          <p:nvSpPr>
            <p:cNvPr id="81" name="Ellipse 80">
              <a:extLst>
                <a:ext uri="{FF2B5EF4-FFF2-40B4-BE49-F238E27FC236}">
                  <a16:creationId xmlns:a16="http://schemas.microsoft.com/office/drawing/2014/main" id="{D3966206-4E99-49ED-A518-77F69FFCA2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88381" y="1098132"/>
              <a:ext cx="468000" cy="46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dirty="0"/>
            </a:p>
          </p:txBody>
        </p:sp>
        <p:sp>
          <p:nvSpPr>
            <p:cNvPr id="85" name="Freeform 25">
              <a:extLst>
                <a:ext uri="{FF2B5EF4-FFF2-40B4-BE49-F238E27FC236}">
                  <a16:creationId xmlns:a16="http://schemas.microsoft.com/office/drawing/2014/main" id="{A0B6E5FF-3FDE-466C-AEAB-4EFE75BCDB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7217" y="1180610"/>
              <a:ext cx="252000" cy="288000"/>
            </a:xfrm>
            <a:custGeom>
              <a:avLst/>
              <a:gdLst>
                <a:gd name="T0" fmla="*/ 1128 w 3720"/>
                <a:gd name="T1" fmla="*/ 3054 h 3968"/>
                <a:gd name="T2" fmla="*/ 1189 w 3720"/>
                <a:gd name="T3" fmla="*/ 3151 h 3968"/>
                <a:gd name="T4" fmla="*/ 1286 w 3720"/>
                <a:gd name="T5" fmla="*/ 3212 h 3968"/>
                <a:gd name="T6" fmla="*/ 3348 w 3720"/>
                <a:gd name="T7" fmla="*/ 3224 h 3968"/>
                <a:gd name="T8" fmla="*/ 3321 w 3720"/>
                <a:gd name="T9" fmla="*/ 3110 h 3968"/>
                <a:gd name="T10" fmla="*/ 3247 w 3720"/>
                <a:gd name="T11" fmla="*/ 3024 h 3968"/>
                <a:gd name="T12" fmla="*/ 3141 w 3720"/>
                <a:gd name="T13" fmla="*/ 2979 h 3968"/>
                <a:gd name="T14" fmla="*/ 1116 w 3720"/>
                <a:gd name="T15" fmla="*/ 2356 h 3968"/>
                <a:gd name="T16" fmla="*/ 1144 w 3720"/>
                <a:gd name="T17" fmla="*/ 2470 h 3968"/>
                <a:gd name="T18" fmla="*/ 1218 w 3720"/>
                <a:gd name="T19" fmla="*/ 2556 h 3968"/>
                <a:gd name="T20" fmla="*/ 1324 w 3720"/>
                <a:gd name="T21" fmla="*/ 2601 h 3968"/>
                <a:gd name="T22" fmla="*/ 3345 w 3720"/>
                <a:gd name="T23" fmla="*/ 2563 h 3968"/>
                <a:gd name="T24" fmla="*/ 3301 w 3720"/>
                <a:gd name="T25" fmla="*/ 2458 h 3968"/>
                <a:gd name="T26" fmla="*/ 3215 w 3720"/>
                <a:gd name="T27" fmla="*/ 2384 h 3968"/>
                <a:gd name="T28" fmla="*/ 3101 w 3720"/>
                <a:gd name="T29" fmla="*/ 2356 h 3968"/>
                <a:gd name="T30" fmla="*/ 1119 w 3720"/>
                <a:gd name="T31" fmla="*/ 1776 h 3968"/>
                <a:gd name="T32" fmla="*/ 1164 w 3720"/>
                <a:gd name="T33" fmla="*/ 1882 h 3968"/>
                <a:gd name="T34" fmla="*/ 1250 w 3720"/>
                <a:gd name="T35" fmla="*/ 1956 h 3968"/>
                <a:gd name="T36" fmla="*/ 1364 w 3720"/>
                <a:gd name="T37" fmla="*/ 1984 h 3968"/>
                <a:gd name="T38" fmla="*/ 3336 w 3720"/>
                <a:gd name="T39" fmla="*/ 1905 h 3968"/>
                <a:gd name="T40" fmla="*/ 3276 w 3720"/>
                <a:gd name="T41" fmla="*/ 1808 h 3968"/>
                <a:gd name="T42" fmla="*/ 3179 w 3720"/>
                <a:gd name="T43" fmla="*/ 1749 h 3968"/>
                <a:gd name="T44" fmla="*/ 1116 w 3720"/>
                <a:gd name="T45" fmla="*/ 1735 h 3968"/>
                <a:gd name="T46" fmla="*/ 1984 w 3720"/>
                <a:gd name="T47" fmla="*/ 1363 h 3968"/>
                <a:gd name="T48" fmla="*/ 0 w 3720"/>
                <a:gd name="T49" fmla="*/ 372 h 3968"/>
                <a:gd name="T50" fmla="*/ 376 w 3720"/>
                <a:gd name="T51" fmla="*/ 3647 h 3968"/>
                <a:gd name="T52" fmla="*/ 423 w 3720"/>
                <a:gd name="T53" fmla="*/ 3784 h 3968"/>
                <a:gd name="T54" fmla="*/ 516 w 3720"/>
                <a:gd name="T55" fmla="*/ 3890 h 3968"/>
                <a:gd name="T56" fmla="*/ 645 w 3720"/>
                <a:gd name="T57" fmla="*/ 3955 h 3968"/>
                <a:gd name="T58" fmla="*/ 372 w 3720"/>
                <a:gd name="T59" fmla="*/ 3968 h 3968"/>
                <a:gd name="T60" fmla="*/ 227 w 3720"/>
                <a:gd name="T61" fmla="*/ 3939 h 3968"/>
                <a:gd name="T62" fmla="*/ 109 w 3720"/>
                <a:gd name="T63" fmla="*/ 3859 h 3968"/>
                <a:gd name="T64" fmla="*/ 29 w 3720"/>
                <a:gd name="T65" fmla="*/ 3741 h 3968"/>
                <a:gd name="T66" fmla="*/ 0 w 3720"/>
                <a:gd name="T67" fmla="*/ 3596 h 3968"/>
                <a:gd name="T68" fmla="*/ 3348 w 3720"/>
                <a:gd name="T69" fmla="*/ 0 h 3968"/>
                <a:gd name="T70" fmla="*/ 3493 w 3720"/>
                <a:gd name="T71" fmla="*/ 29 h 3968"/>
                <a:gd name="T72" fmla="*/ 3611 w 3720"/>
                <a:gd name="T73" fmla="*/ 109 h 3968"/>
                <a:gd name="T74" fmla="*/ 3691 w 3720"/>
                <a:gd name="T75" fmla="*/ 226 h 3968"/>
                <a:gd name="T76" fmla="*/ 3720 w 3720"/>
                <a:gd name="T77" fmla="*/ 372 h 3968"/>
                <a:gd name="T78" fmla="*/ 1065 w 3720"/>
                <a:gd name="T79" fmla="*/ 3964 h 3968"/>
                <a:gd name="T80" fmla="*/ 928 w 3720"/>
                <a:gd name="T81" fmla="*/ 3917 h 3968"/>
                <a:gd name="T82" fmla="*/ 822 w 3720"/>
                <a:gd name="T83" fmla="*/ 3824 h 3968"/>
                <a:gd name="T84" fmla="*/ 758 w 3720"/>
                <a:gd name="T85" fmla="*/ 3695 h 3968"/>
                <a:gd name="T86" fmla="*/ 744 w 3720"/>
                <a:gd name="T87" fmla="*/ 0 h 3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20" h="3968">
                  <a:moveTo>
                    <a:pt x="1116" y="2975"/>
                  </a:moveTo>
                  <a:lnTo>
                    <a:pt x="1119" y="3016"/>
                  </a:lnTo>
                  <a:lnTo>
                    <a:pt x="1128" y="3054"/>
                  </a:lnTo>
                  <a:lnTo>
                    <a:pt x="1144" y="3090"/>
                  </a:lnTo>
                  <a:lnTo>
                    <a:pt x="1164" y="3122"/>
                  </a:lnTo>
                  <a:lnTo>
                    <a:pt x="1189" y="3151"/>
                  </a:lnTo>
                  <a:lnTo>
                    <a:pt x="1218" y="3176"/>
                  </a:lnTo>
                  <a:lnTo>
                    <a:pt x="1250" y="3196"/>
                  </a:lnTo>
                  <a:lnTo>
                    <a:pt x="1286" y="3212"/>
                  </a:lnTo>
                  <a:lnTo>
                    <a:pt x="1324" y="3220"/>
                  </a:lnTo>
                  <a:lnTo>
                    <a:pt x="1364" y="3224"/>
                  </a:lnTo>
                  <a:lnTo>
                    <a:pt x="3348" y="3224"/>
                  </a:lnTo>
                  <a:lnTo>
                    <a:pt x="3345" y="3184"/>
                  </a:lnTo>
                  <a:lnTo>
                    <a:pt x="3336" y="3145"/>
                  </a:lnTo>
                  <a:lnTo>
                    <a:pt x="3321" y="3110"/>
                  </a:lnTo>
                  <a:lnTo>
                    <a:pt x="3301" y="3077"/>
                  </a:lnTo>
                  <a:lnTo>
                    <a:pt x="3276" y="3048"/>
                  </a:lnTo>
                  <a:lnTo>
                    <a:pt x="3247" y="3024"/>
                  </a:lnTo>
                  <a:lnTo>
                    <a:pt x="3215" y="3003"/>
                  </a:lnTo>
                  <a:lnTo>
                    <a:pt x="3179" y="2989"/>
                  </a:lnTo>
                  <a:lnTo>
                    <a:pt x="3141" y="2979"/>
                  </a:lnTo>
                  <a:lnTo>
                    <a:pt x="3101" y="2975"/>
                  </a:lnTo>
                  <a:lnTo>
                    <a:pt x="1116" y="2975"/>
                  </a:lnTo>
                  <a:close/>
                  <a:moveTo>
                    <a:pt x="1116" y="2356"/>
                  </a:moveTo>
                  <a:lnTo>
                    <a:pt x="1119" y="2396"/>
                  </a:lnTo>
                  <a:lnTo>
                    <a:pt x="1128" y="2435"/>
                  </a:lnTo>
                  <a:lnTo>
                    <a:pt x="1144" y="2470"/>
                  </a:lnTo>
                  <a:lnTo>
                    <a:pt x="1164" y="2503"/>
                  </a:lnTo>
                  <a:lnTo>
                    <a:pt x="1189" y="2532"/>
                  </a:lnTo>
                  <a:lnTo>
                    <a:pt x="1218" y="2556"/>
                  </a:lnTo>
                  <a:lnTo>
                    <a:pt x="1250" y="2576"/>
                  </a:lnTo>
                  <a:lnTo>
                    <a:pt x="1286" y="2591"/>
                  </a:lnTo>
                  <a:lnTo>
                    <a:pt x="1324" y="2601"/>
                  </a:lnTo>
                  <a:lnTo>
                    <a:pt x="1364" y="2604"/>
                  </a:lnTo>
                  <a:lnTo>
                    <a:pt x="3348" y="2604"/>
                  </a:lnTo>
                  <a:lnTo>
                    <a:pt x="3345" y="2563"/>
                  </a:lnTo>
                  <a:lnTo>
                    <a:pt x="3336" y="2526"/>
                  </a:lnTo>
                  <a:lnTo>
                    <a:pt x="3321" y="2490"/>
                  </a:lnTo>
                  <a:lnTo>
                    <a:pt x="3301" y="2458"/>
                  </a:lnTo>
                  <a:lnTo>
                    <a:pt x="3276" y="2429"/>
                  </a:lnTo>
                  <a:lnTo>
                    <a:pt x="3247" y="2403"/>
                  </a:lnTo>
                  <a:lnTo>
                    <a:pt x="3215" y="2384"/>
                  </a:lnTo>
                  <a:lnTo>
                    <a:pt x="3179" y="2368"/>
                  </a:lnTo>
                  <a:lnTo>
                    <a:pt x="3141" y="2360"/>
                  </a:lnTo>
                  <a:lnTo>
                    <a:pt x="3101" y="2356"/>
                  </a:lnTo>
                  <a:lnTo>
                    <a:pt x="1116" y="2356"/>
                  </a:lnTo>
                  <a:close/>
                  <a:moveTo>
                    <a:pt x="1116" y="1735"/>
                  </a:moveTo>
                  <a:lnTo>
                    <a:pt x="1119" y="1776"/>
                  </a:lnTo>
                  <a:lnTo>
                    <a:pt x="1128" y="1814"/>
                  </a:lnTo>
                  <a:lnTo>
                    <a:pt x="1144" y="1849"/>
                  </a:lnTo>
                  <a:lnTo>
                    <a:pt x="1164" y="1882"/>
                  </a:lnTo>
                  <a:lnTo>
                    <a:pt x="1189" y="1911"/>
                  </a:lnTo>
                  <a:lnTo>
                    <a:pt x="1218" y="1936"/>
                  </a:lnTo>
                  <a:lnTo>
                    <a:pt x="1250" y="1956"/>
                  </a:lnTo>
                  <a:lnTo>
                    <a:pt x="1286" y="1972"/>
                  </a:lnTo>
                  <a:lnTo>
                    <a:pt x="1324" y="1980"/>
                  </a:lnTo>
                  <a:lnTo>
                    <a:pt x="1364" y="1984"/>
                  </a:lnTo>
                  <a:lnTo>
                    <a:pt x="3348" y="1984"/>
                  </a:lnTo>
                  <a:lnTo>
                    <a:pt x="3345" y="1944"/>
                  </a:lnTo>
                  <a:lnTo>
                    <a:pt x="3336" y="1905"/>
                  </a:lnTo>
                  <a:lnTo>
                    <a:pt x="3321" y="1870"/>
                  </a:lnTo>
                  <a:lnTo>
                    <a:pt x="3301" y="1837"/>
                  </a:lnTo>
                  <a:lnTo>
                    <a:pt x="3276" y="1808"/>
                  </a:lnTo>
                  <a:lnTo>
                    <a:pt x="3247" y="1784"/>
                  </a:lnTo>
                  <a:lnTo>
                    <a:pt x="3215" y="1763"/>
                  </a:lnTo>
                  <a:lnTo>
                    <a:pt x="3179" y="1749"/>
                  </a:lnTo>
                  <a:lnTo>
                    <a:pt x="3141" y="1739"/>
                  </a:lnTo>
                  <a:lnTo>
                    <a:pt x="3101" y="1735"/>
                  </a:lnTo>
                  <a:lnTo>
                    <a:pt x="1116" y="1735"/>
                  </a:lnTo>
                  <a:close/>
                  <a:moveTo>
                    <a:pt x="1116" y="495"/>
                  </a:moveTo>
                  <a:lnTo>
                    <a:pt x="1116" y="1363"/>
                  </a:lnTo>
                  <a:lnTo>
                    <a:pt x="1984" y="1363"/>
                  </a:lnTo>
                  <a:lnTo>
                    <a:pt x="1984" y="495"/>
                  </a:lnTo>
                  <a:lnTo>
                    <a:pt x="1116" y="495"/>
                  </a:lnTo>
                  <a:close/>
                  <a:moveTo>
                    <a:pt x="0" y="372"/>
                  </a:moveTo>
                  <a:lnTo>
                    <a:pt x="372" y="372"/>
                  </a:lnTo>
                  <a:lnTo>
                    <a:pt x="372" y="3596"/>
                  </a:lnTo>
                  <a:lnTo>
                    <a:pt x="376" y="3647"/>
                  </a:lnTo>
                  <a:lnTo>
                    <a:pt x="385" y="3695"/>
                  </a:lnTo>
                  <a:lnTo>
                    <a:pt x="401" y="3741"/>
                  </a:lnTo>
                  <a:lnTo>
                    <a:pt x="423" y="3784"/>
                  </a:lnTo>
                  <a:lnTo>
                    <a:pt x="450" y="3824"/>
                  </a:lnTo>
                  <a:lnTo>
                    <a:pt x="481" y="3859"/>
                  </a:lnTo>
                  <a:lnTo>
                    <a:pt x="516" y="3890"/>
                  </a:lnTo>
                  <a:lnTo>
                    <a:pt x="556" y="3917"/>
                  </a:lnTo>
                  <a:lnTo>
                    <a:pt x="599" y="3939"/>
                  </a:lnTo>
                  <a:lnTo>
                    <a:pt x="645" y="3955"/>
                  </a:lnTo>
                  <a:lnTo>
                    <a:pt x="693" y="3964"/>
                  </a:lnTo>
                  <a:lnTo>
                    <a:pt x="744" y="3968"/>
                  </a:lnTo>
                  <a:lnTo>
                    <a:pt x="372" y="3968"/>
                  </a:lnTo>
                  <a:lnTo>
                    <a:pt x="321" y="3964"/>
                  </a:lnTo>
                  <a:lnTo>
                    <a:pt x="273" y="3955"/>
                  </a:lnTo>
                  <a:lnTo>
                    <a:pt x="227" y="3939"/>
                  </a:lnTo>
                  <a:lnTo>
                    <a:pt x="184" y="3917"/>
                  </a:lnTo>
                  <a:lnTo>
                    <a:pt x="144" y="3890"/>
                  </a:lnTo>
                  <a:lnTo>
                    <a:pt x="109" y="3859"/>
                  </a:lnTo>
                  <a:lnTo>
                    <a:pt x="78" y="3824"/>
                  </a:lnTo>
                  <a:lnTo>
                    <a:pt x="51" y="3784"/>
                  </a:lnTo>
                  <a:lnTo>
                    <a:pt x="29" y="3741"/>
                  </a:lnTo>
                  <a:lnTo>
                    <a:pt x="13" y="3695"/>
                  </a:lnTo>
                  <a:lnTo>
                    <a:pt x="4" y="3647"/>
                  </a:lnTo>
                  <a:lnTo>
                    <a:pt x="0" y="3596"/>
                  </a:lnTo>
                  <a:lnTo>
                    <a:pt x="0" y="372"/>
                  </a:lnTo>
                  <a:close/>
                  <a:moveTo>
                    <a:pt x="744" y="0"/>
                  </a:moveTo>
                  <a:lnTo>
                    <a:pt x="3348" y="0"/>
                  </a:lnTo>
                  <a:lnTo>
                    <a:pt x="3399" y="3"/>
                  </a:lnTo>
                  <a:lnTo>
                    <a:pt x="3447" y="13"/>
                  </a:lnTo>
                  <a:lnTo>
                    <a:pt x="3493" y="29"/>
                  </a:lnTo>
                  <a:lnTo>
                    <a:pt x="3536" y="50"/>
                  </a:lnTo>
                  <a:lnTo>
                    <a:pt x="3576" y="77"/>
                  </a:lnTo>
                  <a:lnTo>
                    <a:pt x="3611" y="109"/>
                  </a:lnTo>
                  <a:lnTo>
                    <a:pt x="3642" y="144"/>
                  </a:lnTo>
                  <a:lnTo>
                    <a:pt x="3669" y="184"/>
                  </a:lnTo>
                  <a:lnTo>
                    <a:pt x="3691" y="226"/>
                  </a:lnTo>
                  <a:lnTo>
                    <a:pt x="3707" y="272"/>
                  </a:lnTo>
                  <a:lnTo>
                    <a:pt x="3718" y="321"/>
                  </a:lnTo>
                  <a:lnTo>
                    <a:pt x="3720" y="372"/>
                  </a:lnTo>
                  <a:lnTo>
                    <a:pt x="3720" y="3968"/>
                  </a:lnTo>
                  <a:lnTo>
                    <a:pt x="1116" y="3968"/>
                  </a:lnTo>
                  <a:lnTo>
                    <a:pt x="1065" y="3964"/>
                  </a:lnTo>
                  <a:lnTo>
                    <a:pt x="1017" y="3955"/>
                  </a:lnTo>
                  <a:lnTo>
                    <a:pt x="971" y="3939"/>
                  </a:lnTo>
                  <a:lnTo>
                    <a:pt x="928" y="3917"/>
                  </a:lnTo>
                  <a:lnTo>
                    <a:pt x="888" y="3890"/>
                  </a:lnTo>
                  <a:lnTo>
                    <a:pt x="853" y="3859"/>
                  </a:lnTo>
                  <a:lnTo>
                    <a:pt x="822" y="3824"/>
                  </a:lnTo>
                  <a:lnTo>
                    <a:pt x="795" y="3784"/>
                  </a:lnTo>
                  <a:lnTo>
                    <a:pt x="773" y="3741"/>
                  </a:lnTo>
                  <a:lnTo>
                    <a:pt x="758" y="3695"/>
                  </a:lnTo>
                  <a:lnTo>
                    <a:pt x="748" y="3647"/>
                  </a:lnTo>
                  <a:lnTo>
                    <a:pt x="744" y="3596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t-IT" sz="1013" dirty="0"/>
            </a:p>
          </p:txBody>
        </p:sp>
        <p:sp>
          <p:nvSpPr>
            <p:cNvPr id="86" name="Textfeld 85">
              <a:extLst>
                <a:ext uri="{FF2B5EF4-FFF2-40B4-BE49-F238E27FC236}">
                  <a16:creationId xmlns:a16="http://schemas.microsoft.com/office/drawing/2014/main" id="{F22772C9-5FBD-40BD-95E5-F0CBA8EDC2C5}"/>
                </a:ext>
              </a:extLst>
            </p:cNvPr>
            <p:cNvSpPr txBox="1"/>
            <p:nvPr/>
          </p:nvSpPr>
          <p:spPr>
            <a:xfrm>
              <a:off x="5047733" y="1512432"/>
              <a:ext cx="562468" cy="252000"/>
            </a:xfrm>
            <a:prstGeom prst="rect">
              <a:avLst/>
            </a:prstGeom>
            <a:noFill/>
          </p:spPr>
          <p:txBody>
            <a:bodyPr wrap="square" lIns="0" rIns="0" rtlCol="0" anchor="ctr" anchorCtr="0">
              <a:noAutofit/>
            </a:bodyPr>
            <a:lstStyle/>
            <a:p>
              <a:pPr algn="ctr"/>
              <a:r>
                <a:rPr lang="en-US" sz="800" b="1" dirty="0">
                  <a:solidFill>
                    <a:schemeClr val="bg1"/>
                  </a:solidFill>
                </a:rPr>
                <a:t>Inheritance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3FA276-DF72-FDCA-1460-CFA5C324773E}"/>
              </a:ext>
            </a:extLst>
          </p:cNvPr>
          <p:cNvGrpSpPr/>
          <p:nvPr/>
        </p:nvGrpSpPr>
        <p:grpSpPr>
          <a:xfrm>
            <a:off x="7276342" y="1203598"/>
            <a:ext cx="540000" cy="730683"/>
            <a:chOff x="7276342" y="1203598"/>
            <a:chExt cx="540000" cy="730683"/>
          </a:xfrm>
        </p:grpSpPr>
        <p:sp>
          <p:nvSpPr>
            <p:cNvPr id="82" name="Ellipse 81">
              <a:extLst>
                <a:ext uri="{FF2B5EF4-FFF2-40B4-BE49-F238E27FC236}">
                  <a16:creationId xmlns:a16="http://schemas.microsoft.com/office/drawing/2014/main" id="{D0F48B81-EDA5-4F2D-8BCC-47A5F44429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26660" y="1203598"/>
              <a:ext cx="468000" cy="46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dirty="0"/>
            </a:p>
          </p:txBody>
        </p:sp>
        <p:sp>
          <p:nvSpPr>
            <p:cNvPr id="87" name="Textfeld 86">
              <a:extLst>
                <a:ext uri="{FF2B5EF4-FFF2-40B4-BE49-F238E27FC236}">
                  <a16:creationId xmlns:a16="http://schemas.microsoft.com/office/drawing/2014/main" id="{A3F57279-D6CB-4EBF-AB52-6450879DCAE2}"/>
                </a:ext>
              </a:extLst>
            </p:cNvPr>
            <p:cNvSpPr txBox="1"/>
            <p:nvPr/>
          </p:nvSpPr>
          <p:spPr>
            <a:xfrm>
              <a:off x="7276342" y="1682281"/>
              <a:ext cx="540000" cy="252000"/>
            </a:xfrm>
            <a:prstGeom prst="rect">
              <a:avLst/>
            </a:prstGeom>
            <a:noFill/>
          </p:spPr>
          <p:txBody>
            <a:bodyPr wrap="square" lIns="0" rIns="0" rtlCol="0" anchor="ctr" anchorCtr="0">
              <a:noAutofit/>
            </a:bodyPr>
            <a:lstStyle/>
            <a:p>
              <a:pPr algn="ctr"/>
              <a:r>
                <a:rPr lang="en-US" sz="800" b="1" dirty="0">
                  <a:solidFill>
                    <a:schemeClr val="bg1"/>
                  </a:solidFill>
                </a:rPr>
                <a:t>Retirement planning</a:t>
              </a:r>
            </a:p>
          </p:txBody>
        </p:sp>
        <p:pic>
          <p:nvPicPr>
            <p:cNvPr id="89" name="Grafik 88" descr="Tropische Szenerie mit einfarbiger Füllung">
              <a:extLst>
                <a:ext uri="{FF2B5EF4-FFF2-40B4-BE49-F238E27FC236}">
                  <a16:creationId xmlns:a16="http://schemas.microsoft.com/office/drawing/2014/main" id="{E2A8F208-DAD5-4DAF-9474-90B6DF06E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7377677" y="1251620"/>
              <a:ext cx="352587" cy="352587"/>
            </a:xfrm>
            <a:prstGeom prst="rect">
              <a:avLst/>
            </a:prstGeom>
          </p:spPr>
        </p:pic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A8F53FBD-5EC5-4073-AA42-CC78552104C9}"/>
              </a:ext>
            </a:extLst>
          </p:cNvPr>
          <p:cNvGrpSpPr/>
          <p:nvPr/>
        </p:nvGrpSpPr>
        <p:grpSpPr>
          <a:xfrm>
            <a:off x="8064448" y="1491630"/>
            <a:ext cx="540000" cy="753078"/>
            <a:chOff x="6252435" y="1527634"/>
            <a:chExt cx="540000" cy="753078"/>
          </a:xfrm>
        </p:grpSpPr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7A3F3952-6E16-4B07-9E6C-A265C96D78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03171" y="1527634"/>
              <a:ext cx="468000" cy="46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dirty="0"/>
            </a:p>
          </p:txBody>
        </p:sp>
        <p:sp>
          <p:nvSpPr>
            <p:cNvPr id="90" name="Textfeld 89">
              <a:extLst>
                <a:ext uri="{FF2B5EF4-FFF2-40B4-BE49-F238E27FC236}">
                  <a16:creationId xmlns:a16="http://schemas.microsoft.com/office/drawing/2014/main" id="{F556FA37-A623-4CD0-9D8D-AC5F673AA2E7}"/>
                </a:ext>
              </a:extLst>
            </p:cNvPr>
            <p:cNvSpPr txBox="1"/>
            <p:nvPr/>
          </p:nvSpPr>
          <p:spPr>
            <a:xfrm>
              <a:off x="6252435" y="2028712"/>
              <a:ext cx="540000" cy="252000"/>
            </a:xfrm>
            <a:prstGeom prst="rect">
              <a:avLst/>
            </a:prstGeom>
            <a:noFill/>
          </p:spPr>
          <p:txBody>
            <a:bodyPr wrap="square" lIns="0" rIns="0" rtlCol="0" anchor="ctr" anchorCtr="0">
              <a:noAutofit/>
            </a:bodyPr>
            <a:lstStyle/>
            <a:p>
              <a:pPr algn="ctr"/>
              <a:r>
                <a:rPr lang="en-US" sz="800" b="1" dirty="0">
                  <a:solidFill>
                    <a:schemeClr val="bg1"/>
                  </a:solidFill>
                </a:rPr>
                <a:t>Inheritance planning</a:t>
              </a:r>
            </a:p>
          </p:txBody>
        </p:sp>
        <p:pic>
          <p:nvPicPr>
            <p:cNvPr id="92" name="Grafik 91" descr="Teleskop mit einfarbiger Füllung">
              <a:extLst>
                <a:ext uri="{FF2B5EF4-FFF2-40B4-BE49-F238E27FC236}">
                  <a16:creationId xmlns:a16="http://schemas.microsoft.com/office/drawing/2014/main" id="{2CB93230-38AC-42AB-A0B1-698BED0BA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6324853" y="1561344"/>
              <a:ext cx="405213" cy="405213"/>
            </a:xfrm>
            <a:prstGeom prst="rect">
              <a:avLst/>
            </a:prstGeom>
          </p:spPr>
        </p:pic>
      </p:grpSp>
      <p:cxnSp>
        <p:nvCxnSpPr>
          <p:cNvPr id="47" name="Gerade Verbindung mit Pfeil 46">
            <a:extLst>
              <a:ext uri="{FF2B5EF4-FFF2-40B4-BE49-F238E27FC236}">
                <a16:creationId xmlns:a16="http://schemas.microsoft.com/office/drawing/2014/main" id="{8FD08FB7-953E-41D7-A5E6-6F7CFC7157EC}"/>
              </a:ext>
            </a:extLst>
          </p:cNvPr>
          <p:cNvCxnSpPr>
            <a:cxnSpLocks/>
          </p:cNvCxnSpPr>
          <p:nvPr/>
        </p:nvCxnSpPr>
        <p:spPr>
          <a:xfrm flipV="1">
            <a:off x="359532" y="771962"/>
            <a:ext cx="0" cy="3708000"/>
          </a:xfrm>
          <a:prstGeom prst="straightConnector1">
            <a:avLst/>
          </a:prstGeom>
          <a:ln w="25400">
            <a:solidFill>
              <a:srgbClr val="AA1C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966657D1-35B9-4A3B-9418-FB77396826B1}"/>
              </a:ext>
            </a:extLst>
          </p:cNvPr>
          <p:cNvCxnSpPr>
            <a:cxnSpLocks/>
          </p:cNvCxnSpPr>
          <p:nvPr/>
        </p:nvCxnSpPr>
        <p:spPr>
          <a:xfrm>
            <a:off x="4544611" y="1821091"/>
            <a:ext cx="379574" cy="583532"/>
          </a:xfrm>
          <a:prstGeom prst="straightConnector1">
            <a:avLst/>
          </a:prstGeom>
          <a:ln w="25400">
            <a:solidFill>
              <a:srgbClr val="00637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37E432F7-4DDE-4555-BCC0-3FA5C8FDC190}"/>
              </a:ext>
            </a:extLst>
          </p:cNvPr>
          <p:cNvGrpSpPr>
            <a:grpSpLocks noChangeAspect="1"/>
          </p:cNvGrpSpPr>
          <p:nvPr/>
        </p:nvGrpSpPr>
        <p:grpSpPr>
          <a:xfrm>
            <a:off x="5079922" y="2103698"/>
            <a:ext cx="1074926" cy="2232000"/>
            <a:chOff x="4858621" y="1552419"/>
            <a:chExt cx="1422131" cy="2952954"/>
          </a:xfrm>
        </p:grpSpPr>
        <p:sp>
          <p:nvSpPr>
            <p:cNvPr id="108" name="Rechteck: abgerundete Ecken 107">
              <a:extLst>
                <a:ext uri="{FF2B5EF4-FFF2-40B4-BE49-F238E27FC236}">
                  <a16:creationId xmlns:a16="http://schemas.microsoft.com/office/drawing/2014/main" id="{C8AA5488-1001-4826-8A47-E7A79A530A00}"/>
                </a:ext>
              </a:extLst>
            </p:cNvPr>
            <p:cNvSpPr/>
            <p:nvPr/>
          </p:nvSpPr>
          <p:spPr>
            <a:xfrm>
              <a:off x="4858621" y="1552419"/>
              <a:ext cx="1422131" cy="2952954"/>
            </a:xfrm>
            <a:prstGeom prst="roundRect">
              <a:avLst>
                <a:gd name="adj" fmla="val 11018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dirty="0"/>
            </a:p>
          </p:txBody>
        </p:sp>
        <p:pic>
          <p:nvPicPr>
            <p:cNvPr id="132" name="F9E852F7-31E7-4009-91BE-F2197768723C" descr="Bildschirmfoto 2022-10-12 um 17.30.05.png">
              <a:extLst>
                <a:ext uri="{FF2B5EF4-FFF2-40B4-BE49-F238E27FC236}">
                  <a16:creationId xmlns:a16="http://schemas.microsoft.com/office/drawing/2014/main" id="{BC98ED34-EDC4-42F6-88F7-1324D136498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7203" y="1642046"/>
              <a:ext cx="1338398" cy="2820375"/>
            </a:xfrm>
            <a:prstGeom prst="roundRect">
              <a:avLst>
                <a:gd name="adj" fmla="val 7100"/>
              </a:avLst>
            </a:prstGeom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Flussdiagramm: Manuelle Verarbeitung 49">
              <a:extLst>
                <a:ext uri="{FF2B5EF4-FFF2-40B4-BE49-F238E27FC236}">
                  <a16:creationId xmlns:a16="http://schemas.microsoft.com/office/drawing/2014/main" id="{D118ABA2-E03B-4576-B5B0-B222B5EB1891}"/>
                </a:ext>
              </a:extLst>
            </p:cNvPr>
            <p:cNvSpPr/>
            <p:nvPr/>
          </p:nvSpPr>
          <p:spPr>
            <a:xfrm>
              <a:off x="5168238" y="1635647"/>
              <a:ext cx="771914" cy="157419"/>
            </a:xfrm>
            <a:prstGeom prst="flowChartManualOperation">
              <a:avLst/>
            </a:prstGeom>
            <a:solidFill>
              <a:schemeClr val="tx1"/>
            </a:solidFill>
          </p:spPr>
          <p:txBody>
            <a:bodyPr wrap="square" lIns="72000" tIns="36000" rIns="72000" bIns="36000" rtlCol="0" anchor="ctr" anchorCtr="1">
              <a:noAutofit/>
            </a:bodyPr>
            <a:lstStyle/>
            <a:p>
              <a:pPr algn="ctr"/>
              <a:endParaRPr lang="de-DE" sz="1500" b="1" dirty="0"/>
            </a:p>
          </p:txBody>
        </p:sp>
        <p:sp>
          <p:nvSpPr>
            <p:cNvPr id="112" name="Rechteck: abgerundete Ecken 111">
              <a:extLst>
                <a:ext uri="{FF2B5EF4-FFF2-40B4-BE49-F238E27FC236}">
                  <a16:creationId xmlns:a16="http://schemas.microsoft.com/office/drawing/2014/main" id="{285819D3-3DD5-4FD2-9580-A120AE8B2151}"/>
                </a:ext>
              </a:extLst>
            </p:cNvPr>
            <p:cNvSpPr/>
            <p:nvPr/>
          </p:nvSpPr>
          <p:spPr>
            <a:xfrm flipV="1">
              <a:off x="5326199" y="1671650"/>
              <a:ext cx="393062" cy="4709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dirty="0"/>
            </a:p>
          </p:txBody>
        </p:sp>
        <p:sp>
          <p:nvSpPr>
            <p:cNvPr id="113" name="Rechteck: abgerundete Ecken 112">
              <a:extLst>
                <a:ext uri="{FF2B5EF4-FFF2-40B4-BE49-F238E27FC236}">
                  <a16:creationId xmlns:a16="http://schemas.microsoft.com/office/drawing/2014/main" id="{1834BD27-9F21-4088-B51A-6349B49D01C8}"/>
                </a:ext>
              </a:extLst>
            </p:cNvPr>
            <p:cNvSpPr/>
            <p:nvPr/>
          </p:nvSpPr>
          <p:spPr>
            <a:xfrm flipV="1">
              <a:off x="5761693" y="1670290"/>
              <a:ext cx="51359" cy="4709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dirty="0"/>
            </a:p>
          </p:txBody>
        </p:sp>
      </p:grpSp>
      <p:sp>
        <p:nvSpPr>
          <p:cNvPr id="51" name="Pfeil: nach rechts 50">
            <a:extLst>
              <a:ext uri="{FF2B5EF4-FFF2-40B4-BE49-F238E27FC236}">
                <a16:creationId xmlns:a16="http://schemas.microsoft.com/office/drawing/2014/main" id="{7396D9C6-12BC-48F9-986C-093853A6AEE2}"/>
              </a:ext>
            </a:extLst>
          </p:cNvPr>
          <p:cNvSpPr/>
          <p:nvPr/>
        </p:nvSpPr>
        <p:spPr>
          <a:xfrm>
            <a:off x="6292228" y="3361074"/>
            <a:ext cx="440012" cy="326800"/>
          </a:xfrm>
          <a:prstGeom prst="rightArrow">
            <a:avLst/>
          </a:prstGeom>
          <a:solidFill>
            <a:srgbClr val="EA5C4D"/>
          </a:solidFill>
          <a:ln>
            <a:noFill/>
          </a:ln>
        </p:spPr>
        <p:txBody>
          <a:bodyPr wrap="square" lIns="72000" tIns="36000" rIns="72000" bIns="36000" rtlCol="0" anchor="ctr" anchorCtr="1">
            <a:noAutofit/>
          </a:bodyPr>
          <a:lstStyle/>
          <a:p>
            <a:pPr algn="ctr"/>
            <a:endParaRPr lang="de-DE" sz="1500" b="1" dirty="0">
              <a:solidFill>
                <a:srgbClr val="EA5C4D"/>
              </a:solidFill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30BD1525-9948-4409-8266-6CD7B1FC5ED1}"/>
              </a:ext>
            </a:extLst>
          </p:cNvPr>
          <p:cNvGrpSpPr>
            <a:grpSpLocks noChangeAspect="1"/>
          </p:cNvGrpSpPr>
          <p:nvPr/>
        </p:nvGrpSpPr>
        <p:grpSpPr>
          <a:xfrm>
            <a:off x="6832295" y="2103938"/>
            <a:ext cx="1088079" cy="2232000"/>
            <a:chOff x="6819364" y="2267019"/>
            <a:chExt cx="1073874" cy="2202861"/>
          </a:xfrm>
        </p:grpSpPr>
        <p:sp>
          <p:nvSpPr>
            <p:cNvPr id="134" name="Rechteck: abgerundete Ecken 133">
              <a:extLst>
                <a:ext uri="{FF2B5EF4-FFF2-40B4-BE49-F238E27FC236}">
                  <a16:creationId xmlns:a16="http://schemas.microsoft.com/office/drawing/2014/main" id="{3324DFA2-D560-40C5-8FF9-BB28852FF7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19364" y="2267019"/>
              <a:ext cx="1073874" cy="2202861"/>
            </a:xfrm>
            <a:prstGeom prst="roundRect">
              <a:avLst>
                <a:gd name="adj" fmla="val 11018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dirty="0"/>
            </a:p>
          </p:txBody>
        </p:sp>
        <p:pic>
          <p:nvPicPr>
            <p:cNvPr id="135" name="Grafik 134">
              <a:extLst>
                <a:ext uri="{FF2B5EF4-FFF2-40B4-BE49-F238E27FC236}">
                  <a16:creationId xmlns:a16="http://schemas.microsoft.com/office/drawing/2014/main" id="{F4B8039C-EB99-412E-AEB6-7F773F9FEFB3}"/>
                </a:ext>
              </a:extLst>
            </p:cNvPr>
            <p:cNvPicPr>
              <a:picLocks/>
            </p:cNvPicPr>
            <p:nvPr/>
          </p:nvPicPr>
          <p:blipFill rotWithShape="1">
            <a:blip r:embed="rId22"/>
            <a:srcRect t="5194"/>
            <a:stretch/>
          </p:blipFill>
          <p:spPr>
            <a:xfrm>
              <a:off x="6853926" y="2322628"/>
              <a:ext cx="1008000" cy="2106000"/>
            </a:xfrm>
            <a:prstGeom prst="roundRect">
              <a:avLst>
                <a:gd name="adj" fmla="val 5866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endPos="0" dist="5000" dir="5400000" sy="-100000" algn="bl" rotWithShape="0"/>
            </a:effectLst>
          </p:spPr>
        </p:pic>
      </p:grpSp>
      <p:sp>
        <p:nvSpPr>
          <p:cNvPr id="13" name="Textfeld 12">
            <a:extLst>
              <a:ext uri="{FF2B5EF4-FFF2-40B4-BE49-F238E27FC236}">
                <a16:creationId xmlns:a16="http://schemas.microsoft.com/office/drawing/2014/main" id="{E2A3C697-7ED2-4518-9527-0F813258FADE}"/>
              </a:ext>
            </a:extLst>
          </p:cNvPr>
          <p:cNvSpPr txBox="1"/>
          <p:nvPr/>
        </p:nvSpPr>
        <p:spPr>
          <a:xfrm>
            <a:off x="431542" y="1181566"/>
            <a:ext cx="1471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AA1C0D"/>
                </a:solidFill>
              </a:rPr>
              <a:t>Lifecycle </a:t>
            </a:r>
          </a:p>
          <a:p>
            <a:r>
              <a:rPr lang="en-US" sz="1800" b="1" dirty="0">
                <a:solidFill>
                  <a:srgbClr val="AA1C0D"/>
                </a:solidFill>
              </a:rPr>
              <a:t>engagements</a:t>
            </a:r>
          </a:p>
        </p:txBody>
      </p:sp>
      <p:pic>
        <p:nvPicPr>
          <p:cNvPr id="91" name="UCOne">
            <a:extLst>
              <a:ext uri="{FF2B5EF4-FFF2-40B4-BE49-F238E27FC236}">
                <a16:creationId xmlns:a16="http://schemas.microsoft.com/office/drawing/2014/main" id="{1D1964F2-AE3F-40F9-A921-3386FFDBBB96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3200" y="4603824"/>
            <a:ext cx="359676" cy="359676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6288F3D-17E7-446A-B575-30E410629B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vert="horz" lIns="0" tIns="0" rIns="0" bIns="0" rtlCol="0" anchor="ctr" anchorCtr="0"/>
          <a:lstStyle/>
          <a:p>
            <a:fld id="{A16BCC70-F889-4DE4-937F-6D2CDDA6874B}" type="slidenum">
              <a:rPr lang="de-DE">
                <a:solidFill>
                  <a:schemeClr val="bg1"/>
                </a:solidFill>
              </a:rPr>
              <a:pPr/>
              <a:t>7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8" name="Textfeld 97">
            <a:extLst>
              <a:ext uri="{FF2B5EF4-FFF2-40B4-BE49-F238E27FC236}">
                <a16:creationId xmlns:a16="http://schemas.microsoft.com/office/drawing/2014/main" id="{2FFC912F-E565-47E9-8BF2-66C6FF80F864}"/>
              </a:ext>
            </a:extLst>
          </p:cNvPr>
          <p:cNvSpPr txBox="1"/>
          <p:nvPr/>
        </p:nvSpPr>
        <p:spPr>
          <a:xfrm>
            <a:off x="3897324" y="4963750"/>
            <a:ext cx="1345240" cy="180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 defTabSz="457133">
              <a:spcBef>
                <a:spcPct val="20000"/>
              </a:spcBef>
              <a:buClr>
                <a:srgbClr val="E1061C"/>
              </a:buClr>
              <a:defRPr/>
            </a:pPr>
            <a:r>
              <a:rPr lang="en-GB" sz="1000" dirty="0">
                <a:solidFill>
                  <a:schemeClr val="bg1"/>
                </a:solidFill>
                <a:latin typeface="UniCredit" panose="02000506040000020004" pitchFamily="2" charset="0"/>
                <a:cs typeface="Arial" panose="020B0604020202020204" pitchFamily="34" charset="0"/>
              </a:rPr>
              <a:t>UniCredit - Internal Use Only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688DBF-FC03-1C62-79E0-7554E3A07BA1}"/>
              </a:ext>
            </a:extLst>
          </p:cNvPr>
          <p:cNvSpPr/>
          <p:nvPr/>
        </p:nvSpPr>
        <p:spPr>
          <a:xfrm>
            <a:off x="4006076" y="815434"/>
            <a:ext cx="539441" cy="363390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rot="0" spcFirstLastPara="0" vertOverflow="overflow" horzOverflow="overflow" vert="horz" wrap="square" lIns="54000" tIns="27000" rIns="54000" bIns="2700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/>
              <a:t>Today</a:t>
            </a:r>
          </a:p>
        </p:txBody>
      </p: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0877C9AB-8773-4CF3-B738-37D7566F6848}"/>
              </a:ext>
            </a:extLst>
          </p:cNvPr>
          <p:cNvGrpSpPr/>
          <p:nvPr/>
        </p:nvGrpSpPr>
        <p:grpSpPr>
          <a:xfrm>
            <a:off x="4004609" y="1355340"/>
            <a:ext cx="540000" cy="717750"/>
            <a:chOff x="3364855" y="1241932"/>
            <a:chExt cx="540000" cy="717750"/>
          </a:xfrm>
          <a:solidFill>
            <a:srgbClr val="EA5C4D"/>
          </a:solidFill>
        </p:grpSpPr>
        <p:sp>
          <p:nvSpPr>
            <p:cNvPr id="59" name="Ellipse 58">
              <a:extLst>
                <a:ext uri="{FF2B5EF4-FFF2-40B4-BE49-F238E27FC236}">
                  <a16:creationId xmlns:a16="http://schemas.microsoft.com/office/drawing/2014/main" id="{85B13795-BE7E-40A8-B7BB-DBB1CE26E3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02139" y="1241932"/>
              <a:ext cx="468000" cy="46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tlCol="0" anchor="ctr"/>
            <a:lstStyle/>
            <a:p>
              <a:pPr algn="ctr"/>
              <a:r>
                <a:rPr lang="de-DE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€</a:t>
              </a:r>
            </a:p>
          </p:txBody>
        </p:sp>
        <p:sp>
          <p:nvSpPr>
            <p:cNvPr id="72" name="Textfeld 71">
              <a:extLst>
                <a:ext uri="{FF2B5EF4-FFF2-40B4-BE49-F238E27FC236}">
                  <a16:creationId xmlns:a16="http://schemas.microsoft.com/office/drawing/2014/main" id="{6EA4F73A-1C13-4097-8DA6-E3E006BF65B5}"/>
                </a:ext>
              </a:extLst>
            </p:cNvPr>
            <p:cNvSpPr txBox="1"/>
            <p:nvPr/>
          </p:nvSpPr>
          <p:spPr>
            <a:xfrm>
              <a:off x="3364855" y="1707682"/>
              <a:ext cx="540000" cy="2520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800" b="1" dirty="0">
                  <a:solidFill>
                    <a:srgbClr val="EA5C4D"/>
                  </a:solidFill>
                </a:rPr>
                <a:t>Salary </a:t>
              </a:r>
            </a:p>
            <a:p>
              <a:pPr algn="ctr"/>
              <a:r>
                <a:rPr lang="en-US" sz="800" b="1" dirty="0">
                  <a:solidFill>
                    <a:srgbClr val="EA5C4D"/>
                  </a:solidFill>
                </a:rPr>
                <a:t>increase</a:t>
              </a:r>
            </a:p>
          </p:txBody>
        </p:sp>
      </p:grpSp>
      <p:sp>
        <p:nvSpPr>
          <p:cNvPr id="16" name="Arrow: Left 15">
            <a:extLst>
              <a:ext uri="{FF2B5EF4-FFF2-40B4-BE49-F238E27FC236}">
                <a16:creationId xmlns:a16="http://schemas.microsoft.com/office/drawing/2014/main" id="{A82EBC5E-4D6F-8E1F-14A0-69424E7B5CCA}"/>
              </a:ext>
            </a:extLst>
          </p:cNvPr>
          <p:cNvSpPr/>
          <p:nvPr/>
        </p:nvSpPr>
        <p:spPr>
          <a:xfrm>
            <a:off x="2374729" y="726914"/>
            <a:ext cx="1570148" cy="370443"/>
          </a:xfrm>
          <a:prstGeom prst="leftArrow">
            <a:avLst/>
          </a:prstGeom>
          <a:solidFill>
            <a:schemeClr val="bg1">
              <a:alpha val="70000"/>
            </a:schemeClr>
          </a:solidFill>
        </p:spPr>
        <p:txBody>
          <a:bodyPr wrap="square" lIns="54000" tIns="27000" rIns="54000" bIns="27000" rtlCol="0" anchor="ctr" anchorCtr="1">
            <a:noAutofit/>
          </a:bodyPr>
          <a:lstStyle/>
          <a:p>
            <a:pPr algn="ctr"/>
            <a:r>
              <a:rPr lang="en-US" sz="1050" dirty="0"/>
              <a:t>Previous lifetime events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8353F5F6-CDAC-C9DF-AE77-BF85698EF859}"/>
              </a:ext>
            </a:extLst>
          </p:cNvPr>
          <p:cNvSpPr/>
          <p:nvPr/>
        </p:nvSpPr>
        <p:spPr>
          <a:xfrm>
            <a:off x="4621527" y="743467"/>
            <a:ext cx="1570147" cy="335597"/>
          </a:xfrm>
          <a:prstGeom prst="rightArrow">
            <a:avLst/>
          </a:prstGeom>
          <a:solidFill>
            <a:schemeClr val="bg1">
              <a:alpha val="70000"/>
            </a:schemeClr>
          </a:solidFill>
        </p:spPr>
        <p:txBody>
          <a:bodyPr wrap="square" lIns="54000" tIns="27000" rIns="54000" bIns="27000" rtlCol="0" anchor="ctr" anchorCtr="1">
            <a:noAutofit/>
          </a:bodyPr>
          <a:lstStyle/>
          <a:p>
            <a:pPr algn="ctr"/>
            <a:r>
              <a:rPr lang="en-US" sz="1050" dirty="0"/>
              <a:t>Future lifetime events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0225ED58-76D2-4A57-A435-1836FB548620}"/>
              </a:ext>
            </a:extLst>
          </p:cNvPr>
          <p:cNvGrpSpPr/>
          <p:nvPr/>
        </p:nvGrpSpPr>
        <p:grpSpPr>
          <a:xfrm>
            <a:off x="4395167" y="2499742"/>
            <a:ext cx="2072835" cy="686246"/>
            <a:chOff x="4431171" y="2074430"/>
            <a:chExt cx="2072835" cy="686246"/>
          </a:xfrm>
        </p:grpSpPr>
        <p:sp>
          <p:nvSpPr>
            <p:cNvPr id="111" name="Rechteck: abgerundete Ecken 110">
              <a:extLst>
                <a:ext uri="{FF2B5EF4-FFF2-40B4-BE49-F238E27FC236}">
                  <a16:creationId xmlns:a16="http://schemas.microsoft.com/office/drawing/2014/main" id="{7828D2A1-C3BA-4E18-9351-1A984398A55B}"/>
                </a:ext>
              </a:extLst>
            </p:cNvPr>
            <p:cNvSpPr/>
            <p:nvPr/>
          </p:nvSpPr>
          <p:spPr>
            <a:xfrm>
              <a:off x="4431171" y="2074430"/>
              <a:ext cx="2072835" cy="686246"/>
            </a:xfrm>
            <a:prstGeom prst="roundRect">
              <a:avLst>
                <a:gd name="adj" fmla="val 13558"/>
              </a:avLst>
            </a:prstGeom>
            <a:solidFill>
              <a:schemeClr val="bg1">
                <a:lumMod val="95000"/>
                <a:alpha val="9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4000" tIns="0" rIns="36000" bIns="36000" rtlCol="0" anchor="t" anchorCtr="0"/>
            <a:lstStyle/>
            <a:p>
              <a:r>
                <a:rPr lang="en-US" sz="1000" b="1" dirty="0">
                  <a:solidFill>
                    <a:schemeClr val="tx1"/>
                  </a:solidFill>
                </a:rPr>
                <a:t>Hello Max</a:t>
              </a:r>
            </a:p>
            <a:p>
              <a:r>
                <a:rPr lang="en-US" sz="1000" dirty="0">
                  <a:solidFill>
                    <a:schemeClr val="tx1"/>
                  </a:solidFill>
                </a:rPr>
                <a:t>Do you have some extra money to invest? Try our convenient </a:t>
              </a:r>
              <a:r>
                <a:rPr lang="en-US" sz="1000" b="1" dirty="0">
                  <a:solidFill>
                    <a:schemeClr val="tx1"/>
                  </a:solidFill>
                </a:rPr>
                <a:t>investment savings </a:t>
              </a:r>
              <a:r>
                <a:rPr lang="en-US" sz="1000" dirty="0">
                  <a:solidFill>
                    <a:schemeClr val="tx1"/>
                  </a:solidFill>
                </a:rPr>
                <a:t>plan.</a:t>
              </a:r>
            </a:p>
          </p:txBody>
        </p:sp>
        <p:grpSp>
          <p:nvGrpSpPr>
            <p:cNvPr id="114" name="Gruppieren 113">
              <a:extLst>
                <a:ext uri="{FF2B5EF4-FFF2-40B4-BE49-F238E27FC236}">
                  <a16:creationId xmlns:a16="http://schemas.microsoft.com/office/drawing/2014/main" id="{CDF8FA69-73F7-4417-83CC-CE3070F05CC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77452" y="2283718"/>
              <a:ext cx="238564" cy="251933"/>
              <a:chOff x="287524" y="3795886"/>
              <a:chExt cx="308394" cy="308394"/>
            </a:xfrm>
          </p:grpSpPr>
          <p:sp>
            <p:nvSpPr>
              <p:cNvPr id="115" name="Rechteck: abgerundete Ecken 114">
                <a:extLst>
                  <a:ext uri="{FF2B5EF4-FFF2-40B4-BE49-F238E27FC236}">
                    <a16:creationId xmlns:a16="http://schemas.microsoft.com/office/drawing/2014/main" id="{C0F270B3-976C-4914-B11C-911A7B782A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524" y="3795886"/>
                <a:ext cx="308394" cy="308394"/>
              </a:xfrm>
              <a:prstGeom prst="roundRect">
                <a:avLst>
                  <a:gd name="adj" fmla="val 1355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0" tIns="0" rIns="36000" bIns="36000" rtlCol="0" anchor="t" anchorCtr="0"/>
              <a:lstStyle/>
              <a:p>
                <a:endParaRPr lang="en-US" sz="9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10DB7B27-C09F-4F08-8750-C7B9B416E4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4"/>
              <a:srcRect l="37794" t="24801" r="37793" b="26375"/>
              <a:stretch/>
            </p:blipFill>
            <p:spPr>
              <a:xfrm>
                <a:off x="299238" y="3805171"/>
                <a:ext cx="288032" cy="28803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45217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Number">
            <a:extLst>
              <a:ext uri="{FF2B5EF4-FFF2-40B4-BE49-F238E27FC236}">
                <a16:creationId xmlns:a16="http://schemas.microsoft.com/office/drawing/2014/main" id="{400C475C-6191-498B-81D9-8609F7BD32B3}"/>
              </a:ext>
            </a:extLst>
          </p:cNvPr>
          <p:cNvSpPr txBox="1">
            <a:spLocks/>
          </p:cNvSpPr>
          <p:nvPr/>
        </p:nvSpPr>
        <p:spPr>
          <a:xfrm>
            <a:off x="252000" y="4854900"/>
            <a:ext cx="27000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 i="0">
                <a:solidFill>
                  <a:schemeClr val="accent1"/>
                </a:solidFill>
                <a:effectLst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8169F0-646E-455B-AF5A-6D6C02EAEAF6}" type="slidenum">
              <a:rPr lang="en-GB" sz="900" smtClean="0">
                <a:solidFill>
                  <a:schemeClr val="bg1"/>
                </a:solidFill>
                <a:latin typeface="UniCredit (Body)"/>
              </a:rPr>
              <a:pPr/>
              <a:t>8</a:t>
            </a:fld>
            <a:endParaRPr lang="en-GB" sz="900" dirty="0">
              <a:solidFill>
                <a:schemeClr val="bg1"/>
              </a:solidFill>
              <a:latin typeface="UniCredit (Body)"/>
            </a:endParaRPr>
          </a:p>
        </p:txBody>
      </p:sp>
      <p:sp>
        <p:nvSpPr>
          <p:cNvPr id="47" name="Titel 4">
            <a:extLst>
              <a:ext uri="{FF2B5EF4-FFF2-40B4-BE49-F238E27FC236}">
                <a16:creationId xmlns:a16="http://schemas.microsoft.com/office/drawing/2014/main" id="{A2A8384D-BB15-46EA-A972-6684E28B7790}"/>
              </a:ext>
            </a:extLst>
          </p:cNvPr>
          <p:cNvSpPr txBox="1">
            <a:spLocks/>
          </p:cNvSpPr>
          <p:nvPr/>
        </p:nvSpPr>
        <p:spPr>
          <a:xfrm>
            <a:off x="270000" y="0"/>
            <a:ext cx="8679600" cy="70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lang="en-GB" sz="2400" b="1" kern="1200" noProof="0">
                <a:solidFill>
                  <a:schemeClr val="bg1"/>
                </a:solidFill>
                <a:latin typeface="UniCredit (Body)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5pPr>
            <a:lvl6pPr marL="342875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685749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1028624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1371498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n-GB" dirty="0">
                <a:cs typeface="Arial"/>
              </a:rPr>
              <a:t>Responding to individual needs and wishes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5A9595B-5F9A-A58B-9E3E-6FD6D4BFD484}"/>
              </a:ext>
            </a:extLst>
          </p:cNvPr>
          <p:cNvSpPr txBox="1"/>
          <p:nvPr/>
        </p:nvSpPr>
        <p:spPr>
          <a:xfrm>
            <a:off x="630881" y="3227787"/>
            <a:ext cx="795391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Relevant offers and service are the most important differentiators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>
              <a:solidFill>
                <a:srgbClr val="666666"/>
              </a:solidFill>
              <a:latin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666666"/>
                </a:solidFill>
                <a:latin typeface="Open Sans" panose="020B0606030504020204" pitchFamily="34" charset="0"/>
              </a:rPr>
              <a:t>Customers expect to be addressed by name and that communication is tailored to their needs</a:t>
            </a:r>
            <a:br>
              <a:rPr lang="en-GB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</a:br>
            <a:endParaRPr lang="en-GB" b="0" i="0" dirty="0">
              <a:solidFill>
                <a:srgbClr val="666666"/>
              </a:solidFill>
              <a:effectLst/>
              <a:latin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The core of hyper-personalization is to use user data to create an individually personalized user experience, but also to offer individual, contextual experiences, offers and content in real time.</a:t>
            </a:r>
            <a:endParaRPr lang="en-GB" dirty="0"/>
          </a:p>
        </p:txBody>
      </p:sp>
      <p:pic>
        <p:nvPicPr>
          <p:cNvPr id="21" name="Picture 2" descr="Hyperpersonalisierung">
            <a:extLst>
              <a:ext uri="{FF2B5EF4-FFF2-40B4-BE49-F238E27FC236}">
                <a16:creationId xmlns:a16="http://schemas.microsoft.com/office/drawing/2014/main" id="{42E28009-0894-DEF0-84F7-F7A820EED5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83" t="17514" r="11816" b="12775"/>
          <a:stretch/>
        </p:blipFill>
        <p:spPr bwMode="auto">
          <a:xfrm>
            <a:off x="5637477" y="1107493"/>
            <a:ext cx="2099144" cy="166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yperpersonalisierung">
            <a:extLst>
              <a:ext uri="{FF2B5EF4-FFF2-40B4-BE49-F238E27FC236}">
                <a16:creationId xmlns:a16="http://schemas.microsoft.com/office/drawing/2014/main" id="{93CB8A86-B0E6-FCC3-296D-AB3DB6DF1B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" t="20358" r="62187" b="12069"/>
          <a:stretch/>
        </p:blipFill>
        <p:spPr bwMode="auto">
          <a:xfrm>
            <a:off x="507638" y="968447"/>
            <a:ext cx="2154803" cy="161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1F687147-3F04-8F1C-9143-AE39215FB65A}"/>
              </a:ext>
            </a:extLst>
          </p:cNvPr>
          <p:cNvSpPr txBox="1"/>
          <p:nvPr/>
        </p:nvSpPr>
        <p:spPr>
          <a:xfrm>
            <a:off x="2662441" y="1901541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Target clients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7B16405-C58F-32F1-424F-CF3DF95255C8}"/>
              </a:ext>
            </a:extLst>
          </p:cNvPr>
          <p:cNvSpPr txBox="1"/>
          <p:nvPr/>
        </p:nvSpPr>
        <p:spPr>
          <a:xfrm>
            <a:off x="2662441" y="1233060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Non-target customers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7272E62-7125-B056-1362-AE7C5F56FFA6}"/>
              </a:ext>
            </a:extLst>
          </p:cNvPr>
          <p:cNvSpPr txBox="1"/>
          <p:nvPr/>
        </p:nvSpPr>
        <p:spPr>
          <a:xfrm>
            <a:off x="630881" y="2585531"/>
            <a:ext cx="7195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F07D00"/>
                </a:solidFill>
              </a:rPr>
              <a:t>Offer A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41441654-B730-8E7D-BADC-3073AB0E7CAE}"/>
              </a:ext>
            </a:extLst>
          </p:cNvPr>
          <p:cNvSpPr txBox="1"/>
          <p:nvPr/>
        </p:nvSpPr>
        <p:spPr>
          <a:xfrm>
            <a:off x="1225242" y="2585531"/>
            <a:ext cx="7195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C1D72F"/>
                </a:solidFill>
              </a:rPr>
              <a:t>Offer B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CD4A16BF-0559-A858-2313-476D75F9AA49}"/>
              </a:ext>
            </a:extLst>
          </p:cNvPr>
          <p:cNvSpPr txBox="1"/>
          <p:nvPr/>
        </p:nvSpPr>
        <p:spPr>
          <a:xfrm>
            <a:off x="1880232" y="2585531"/>
            <a:ext cx="7195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4BA7F2"/>
                </a:solidFill>
              </a:rPr>
              <a:t>Offer C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FEAB8D01-882C-79C0-2136-B930F91E4DE5}"/>
              </a:ext>
            </a:extLst>
          </p:cNvPr>
          <p:cNvSpPr txBox="1"/>
          <p:nvPr/>
        </p:nvSpPr>
        <p:spPr>
          <a:xfrm>
            <a:off x="5778610" y="804006"/>
            <a:ext cx="4655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Hyper-personalized offer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596B2081-C26C-0E83-1130-0B29FC1A3FE8}"/>
              </a:ext>
            </a:extLst>
          </p:cNvPr>
          <p:cNvSpPr txBox="1"/>
          <p:nvPr/>
        </p:nvSpPr>
        <p:spPr>
          <a:xfrm>
            <a:off x="7884968" y="1744255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Target clients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5FE515F2-04E3-60A0-B10F-634A05A65475}"/>
              </a:ext>
            </a:extLst>
          </p:cNvPr>
          <p:cNvSpPr txBox="1"/>
          <p:nvPr/>
        </p:nvSpPr>
        <p:spPr>
          <a:xfrm>
            <a:off x="5778610" y="2801883"/>
            <a:ext cx="4655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Hyper-personalized offer</a:t>
            </a:r>
          </a:p>
        </p:txBody>
      </p:sp>
      <p:sp>
        <p:nvSpPr>
          <p:cNvPr id="31" name="Pfeil: nach unten 30">
            <a:extLst>
              <a:ext uri="{FF2B5EF4-FFF2-40B4-BE49-F238E27FC236}">
                <a16:creationId xmlns:a16="http://schemas.microsoft.com/office/drawing/2014/main" id="{68F19E07-BA81-53B0-5DB2-BCDA636E9C35}"/>
              </a:ext>
            </a:extLst>
          </p:cNvPr>
          <p:cNvSpPr/>
          <p:nvPr/>
        </p:nvSpPr>
        <p:spPr>
          <a:xfrm rot="16200000">
            <a:off x="4377333" y="1589653"/>
            <a:ext cx="615037" cy="70698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516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8" grpId="0"/>
      <p:bldP spid="20" grpId="0"/>
      <p:bldP spid="22" grpId="0"/>
      <p:bldP spid="23" grpId="0"/>
      <p:bldP spid="27" grpId="0"/>
      <p:bldP spid="28" grpId="0"/>
      <p:bldP spid="29" grpId="0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69F7F8A-6022-BC9A-B2F1-74E12EC60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290797"/>
            <a:ext cx="8640000" cy="369332"/>
          </a:xfrm>
        </p:spPr>
        <p:txBody>
          <a:bodyPr/>
          <a:lstStyle/>
          <a:p>
            <a:r>
              <a:rPr lang="de-DE" dirty="0"/>
              <a:t>Understanding </a:t>
            </a:r>
            <a:r>
              <a:rPr lang="de-DE" dirty="0" err="1"/>
              <a:t>our</a:t>
            </a:r>
            <a:r>
              <a:rPr lang="de-DE" dirty="0"/>
              <a:t> Clients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678880B-C0D0-72DA-A9AA-56F4A8111A41}"/>
              </a:ext>
            </a:extLst>
          </p:cNvPr>
          <p:cNvSpPr/>
          <p:nvPr/>
        </p:nvSpPr>
        <p:spPr>
          <a:xfrm>
            <a:off x="683419" y="1201342"/>
            <a:ext cx="4554503" cy="3487340"/>
          </a:xfrm>
          <a:prstGeom prst="roundRect">
            <a:avLst>
              <a:gd name="adj" fmla="val 1942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 err="1">
              <a:solidFill>
                <a:schemeClr val="tx1"/>
              </a:solidFill>
            </a:endParaRP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11CF36B8-4B77-E6B5-196C-E9830879DCA7}"/>
              </a:ext>
            </a:extLst>
          </p:cNvPr>
          <p:cNvSpPr txBox="1">
            <a:spLocks/>
          </p:cNvSpPr>
          <p:nvPr/>
        </p:nvSpPr>
        <p:spPr>
          <a:xfrm>
            <a:off x="605594" y="4839682"/>
            <a:ext cx="7452000" cy="357695"/>
          </a:xfrm>
          <a:prstGeom prst="rect">
            <a:avLst/>
          </a:prstGeom>
        </p:spPr>
        <p:txBody>
          <a:bodyPr/>
          <a:lstStyle>
            <a:lvl1pPr marL="0" marR="0" indent="0" algn="l" defTabSz="34287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UniCredit" panose="020B0604020202020204" pitchFamily="34" charset="0"/>
              <a:buNone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UniCredit" panose="020B0604020202020204" pitchFamily="34" charset="0"/>
              </a:defRPr>
            </a:lvl1pPr>
            <a:lvl2pPr marL="180000" marR="0" indent="-180000" algn="l" defTabSz="34287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UniCredit" panose="020B0604020202020204" pitchFamily="34" charset="0"/>
              <a:buChar char="●"/>
              <a:tabLst/>
              <a:defRPr lang="en-GB" sz="1400" b="0" kern="1200" baseline="0" noProof="0" dirty="0">
                <a:solidFill>
                  <a:schemeClr val="tx1"/>
                </a:solidFill>
                <a:latin typeface="UniCredit (Body)"/>
                <a:ea typeface="+mn-ea"/>
                <a:cs typeface="Arial" panose="020B0604020202020204" pitchFamily="34" charset="0"/>
              </a:defRPr>
            </a:lvl2pPr>
            <a:lvl3pPr marL="360000" marR="0" indent="-180000" algn="l" defTabSz="34287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UniCredit" panose="020B0604020202020204" pitchFamily="34" charset="0"/>
              <a:buChar char="●"/>
              <a:tabLst/>
              <a:defRPr lang="en-GB" sz="1400" b="0" kern="1200" baseline="0" noProof="0" dirty="0">
                <a:solidFill>
                  <a:schemeClr val="tx1"/>
                </a:solidFill>
                <a:latin typeface="UniCredit (Body)"/>
                <a:ea typeface="+mn-ea"/>
                <a:cs typeface="Arial" panose="020B0604020202020204" pitchFamily="34" charset="0"/>
              </a:defRPr>
            </a:lvl3pPr>
            <a:lvl4pPr marL="540000" marR="0" indent="-180000" algn="l" defTabSz="34287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UniCredit" panose="020B0604020202020204" pitchFamily="34" charset="0"/>
              <a:buChar char="●"/>
              <a:tabLst/>
              <a:defRPr lang="en-GB" sz="1400" b="0" kern="1200" baseline="0" noProof="0" dirty="0">
                <a:solidFill>
                  <a:schemeClr val="tx1"/>
                </a:solidFill>
                <a:latin typeface="UniCredit (Body)"/>
                <a:ea typeface="+mn-ea"/>
                <a:cs typeface="Arial" panose="020B0604020202020204" pitchFamily="34" charset="0"/>
              </a:defRPr>
            </a:lvl4pPr>
            <a:lvl5pPr marL="720000" marR="0" indent="-180000" algn="l" defTabSz="34287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UniCredit" panose="020B0604020202020204" pitchFamily="34" charset="0"/>
              <a:buChar char="●"/>
              <a:tabLst/>
              <a:defRPr lang="en-GB" sz="1400" b="0" kern="1200" baseline="0" noProof="0" dirty="0">
                <a:solidFill>
                  <a:schemeClr val="tx1"/>
                </a:solidFill>
                <a:latin typeface="UniCredit (Body)"/>
                <a:ea typeface="+mn-ea"/>
                <a:cs typeface="Arial" panose="020B0604020202020204" pitchFamily="34" charset="0"/>
              </a:defRPr>
            </a:lvl5pPr>
            <a:lvl6pPr marL="1525809" indent="0" algn="l" defTabSz="685749" rtl="0" eaLnBrk="1" latinLnBrk="0" hangingPunct="1">
              <a:spcBef>
                <a:spcPct val="20000"/>
              </a:spcBef>
              <a:buFont typeface="UniCredit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spcBef>
                <a:spcPct val="20000"/>
              </a:spcBef>
              <a:buFont typeface="UniCredit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spcBef>
                <a:spcPct val="20000"/>
              </a:spcBef>
              <a:buFont typeface="UniCredit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spcBef>
                <a:spcPct val="20000"/>
              </a:spcBef>
              <a:buFont typeface="UniCredit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Source: D-</a:t>
            </a:r>
            <a:r>
              <a:rPr lang="en-US" sz="800" dirty="0" err="1"/>
              <a:t>Cco</a:t>
            </a:r>
            <a:r>
              <a:rPr lang="en-US" sz="800" dirty="0"/>
              <a:t> 2023 - </a:t>
            </a:r>
            <a:r>
              <a:rPr lang="en-US" sz="800" dirty="0" err="1"/>
              <a:t>Kundentypen</a:t>
            </a:r>
            <a:endParaRPr lang="en-US" sz="8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C228774-F91C-0287-1E13-299276897ECD}"/>
              </a:ext>
            </a:extLst>
          </p:cNvPr>
          <p:cNvCxnSpPr>
            <a:cxnSpLocks/>
          </p:cNvCxnSpPr>
          <p:nvPr/>
        </p:nvCxnSpPr>
        <p:spPr>
          <a:xfrm flipV="1">
            <a:off x="1909784" y="1587292"/>
            <a:ext cx="0" cy="2429772"/>
          </a:xfrm>
          <a:prstGeom prst="straightConnector1">
            <a:avLst/>
          </a:prstGeom>
          <a:ln w="44450">
            <a:solidFill>
              <a:schemeClr val="tx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2E899FA-0053-D921-2B47-CA428D6DAAC4}"/>
              </a:ext>
            </a:extLst>
          </p:cNvPr>
          <p:cNvCxnSpPr>
            <a:cxnSpLocks/>
          </p:cNvCxnSpPr>
          <p:nvPr/>
        </p:nvCxnSpPr>
        <p:spPr>
          <a:xfrm>
            <a:off x="2019905" y="4097465"/>
            <a:ext cx="2873103" cy="0"/>
          </a:xfrm>
          <a:prstGeom prst="straightConnector1">
            <a:avLst/>
          </a:prstGeom>
          <a:ln w="44450">
            <a:solidFill>
              <a:schemeClr val="tx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3706776-811E-FFEE-82D6-DEFBF96BAE3D}"/>
              </a:ext>
            </a:extLst>
          </p:cNvPr>
          <p:cNvSpPr txBox="1"/>
          <p:nvPr/>
        </p:nvSpPr>
        <p:spPr>
          <a:xfrm>
            <a:off x="2675166" y="4180280"/>
            <a:ext cx="1578005" cy="12695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>
              <a:spcAft>
                <a:spcPts val="600"/>
              </a:spcAft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180000" lvl="1" indent="-180000">
              <a:spcAft>
                <a:spcPts val="600"/>
              </a:spcAft>
              <a:buSzPct val="100000"/>
              <a:buFont typeface="Symbol" panose="05050102010706020507" pitchFamily="18" charset="2"/>
              <a:buChar char=""/>
              <a:defRPr sz="1400">
                <a:solidFill>
                  <a:schemeClr val="accent1">
                    <a:lumMod val="50000"/>
                  </a:schemeClr>
                </a:solidFill>
              </a:defRPr>
            </a:lvl2pPr>
            <a:lvl3pPr marL="360000" lvl="2" indent="-180000"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sz="1400">
                <a:solidFill>
                  <a:schemeClr val="accent1">
                    <a:lumMod val="50000"/>
                  </a:schemeClr>
                </a:solidFill>
              </a:defRPr>
            </a:lvl3pPr>
            <a:lvl4pPr marL="540000" lvl="3" indent="-180000"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sz="1400">
                <a:solidFill>
                  <a:schemeClr val="accent1">
                    <a:lumMod val="50000"/>
                  </a:schemeClr>
                </a:solidFill>
              </a:defRPr>
            </a:lvl4pPr>
            <a:lvl5pPr marL="720000" lvl="4" indent="-180000"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sz="14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algn="ctr"/>
            <a:r>
              <a:rPr lang="de-DE" sz="825" b="1" dirty="0">
                <a:solidFill>
                  <a:schemeClr val="tx1"/>
                </a:solidFill>
              </a:rPr>
              <a:t>Channel Affinity</a:t>
            </a:r>
            <a:endParaRPr lang="en-US" sz="825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696CFF-8AA1-2BB5-1FB0-45A2FF5648E5}"/>
              </a:ext>
            </a:extLst>
          </p:cNvPr>
          <p:cNvSpPr txBox="1"/>
          <p:nvPr/>
        </p:nvSpPr>
        <p:spPr>
          <a:xfrm rot="16200000">
            <a:off x="1146575" y="2823170"/>
            <a:ext cx="1140852" cy="12695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>
              <a:spcAft>
                <a:spcPts val="600"/>
              </a:spcAft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180000" lvl="1" indent="-180000">
              <a:spcAft>
                <a:spcPts val="600"/>
              </a:spcAft>
              <a:buSzPct val="100000"/>
              <a:buFont typeface="Symbol" panose="05050102010706020507" pitchFamily="18" charset="2"/>
              <a:buChar char=""/>
              <a:defRPr sz="1400">
                <a:solidFill>
                  <a:schemeClr val="accent1">
                    <a:lumMod val="50000"/>
                  </a:schemeClr>
                </a:solidFill>
              </a:defRPr>
            </a:lvl2pPr>
            <a:lvl3pPr marL="360000" lvl="2" indent="-180000"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sz="1400">
                <a:solidFill>
                  <a:schemeClr val="accent1">
                    <a:lumMod val="50000"/>
                  </a:schemeClr>
                </a:solidFill>
              </a:defRPr>
            </a:lvl3pPr>
            <a:lvl4pPr marL="540000" lvl="3" indent="-180000"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sz="1400">
                <a:solidFill>
                  <a:schemeClr val="accent1">
                    <a:lumMod val="50000"/>
                  </a:schemeClr>
                </a:solidFill>
              </a:defRPr>
            </a:lvl4pPr>
            <a:lvl5pPr marL="720000" lvl="4" indent="-180000"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sz="14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algn="ctr"/>
            <a:r>
              <a:rPr lang="en-IN" sz="825" b="1" dirty="0">
                <a:solidFill>
                  <a:schemeClr val="tx1"/>
                </a:solidFill>
              </a:rPr>
              <a:t>Service orientation</a:t>
            </a:r>
            <a:endParaRPr lang="en-US" sz="825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DFFD79-CF0C-FAB8-99BE-7AACA5A6FCF0}"/>
              </a:ext>
            </a:extLst>
          </p:cNvPr>
          <p:cNvSpPr txBox="1"/>
          <p:nvPr/>
        </p:nvSpPr>
        <p:spPr>
          <a:xfrm>
            <a:off x="2019906" y="1587292"/>
            <a:ext cx="478850" cy="4859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vert="horz" wrap="square" lIns="12541" tIns="12793" rIns="12541" bIns="12793" rtlCol="0" anchor="ctr">
            <a:noAutofit/>
          </a:bodyPr>
          <a:lstStyle/>
          <a:p>
            <a:pPr algn="ctr">
              <a:defRPr/>
            </a:pPr>
            <a:r>
              <a:rPr lang="en-US" sz="675" dirty="0">
                <a:solidFill>
                  <a:srgbClr val="0D003F"/>
                </a:solidFill>
                <a:latin typeface="Arial"/>
              </a:rPr>
              <a:t>Smart Shopper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9CCD53-EF70-3BEB-D984-67755A105D4A}"/>
              </a:ext>
            </a:extLst>
          </p:cNvPr>
          <p:cNvSpPr txBox="1"/>
          <p:nvPr/>
        </p:nvSpPr>
        <p:spPr>
          <a:xfrm>
            <a:off x="2498756" y="1587292"/>
            <a:ext cx="478850" cy="4859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vert="horz" wrap="square" lIns="12541" tIns="12793" rIns="12541" bIns="12793" rtlCol="0" anchor="ctr">
            <a:noAutofit/>
          </a:bodyPr>
          <a:lstStyle/>
          <a:p>
            <a:pPr algn="ctr">
              <a:defRPr/>
            </a:pPr>
            <a:r>
              <a:rPr lang="en-US" sz="675">
                <a:solidFill>
                  <a:prstClr val="white"/>
                </a:solidFill>
                <a:latin typeface="Arial"/>
              </a:rPr>
              <a:t>Convenient Buyer</a:t>
            </a:r>
            <a:endParaRPr lang="en-US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729EB8-4C49-F283-90C7-AEC837826D81}"/>
              </a:ext>
            </a:extLst>
          </p:cNvPr>
          <p:cNvSpPr txBox="1"/>
          <p:nvPr/>
        </p:nvSpPr>
        <p:spPr>
          <a:xfrm>
            <a:off x="2977606" y="1587292"/>
            <a:ext cx="478850" cy="4859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vert="horz" wrap="square" lIns="12541" tIns="12793" rIns="12541" bIns="12793" rtlCol="0" anchor="ctr">
            <a:noAutofit/>
          </a:bodyPr>
          <a:lstStyle/>
          <a:p>
            <a:pPr algn="ctr">
              <a:defRPr/>
            </a:pPr>
            <a:r>
              <a:rPr lang="en-US" sz="675" dirty="0">
                <a:solidFill>
                  <a:prstClr val="white"/>
                </a:solidFill>
                <a:latin typeface="Arial"/>
              </a:rPr>
              <a:t>Convenient Buyer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448613-782C-CE4D-F624-7ADEE5E5BA46}"/>
              </a:ext>
            </a:extLst>
          </p:cNvPr>
          <p:cNvSpPr txBox="1"/>
          <p:nvPr/>
        </p:nvSpPr>
        <p:spPr>
          <a:xfrm>
            <a:off x="3456457" y="1587292"/>
            <a:ext cx="478850" cy="4859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wrap="square" lIns="12541" tIns="12793" rIns="12541" bIns="12793" rtlCol="0" anchor="ctr">
            <a:noAutofit/>
          </a:bodyPr>
          <a:lstStyle/>
          <a:p>
            <a:pPr algn="ctr">
              <a:defRPr/>
            </a:pPr>
            <a:r>
              <a:rPr lang="en-US" sz="675">
                <a:solidFill>
                  <a:prstClr val="white"/>
                </a:solidFill>
                <a:latin typeface="Arial"/>
              </a:rPr>
              <a:t>Service Seeker</a:t>
            </a:r>
            <a:endParaRPr lang="en-US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19AFCF-7234-CA0A-7791-2D776D125A42}"/>
              </a:ext>
            </a:extLst>
          </p:cNvPr>
          <p:cNvSpPr txBox="1"/>
          <p:nvPr/>
        </p:nvSpPr>
        <p:spPr>
          <a:xfrm>
            <a:off x="3935308" y="1587292"/>
            <a:ext cx="478850" cy="4859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wrap="square" lIns="12541" tIns="12793" rIns="12541" bIns="12793" rtlCol="0" anchor="ctr">
            <a:noAutofit/>
          </a:bodyPr>
          <a:lstStyle/>
          <a:p>
            <a:pPr algn="ctr">
              <a:defRPr/>
            </a:pPr>
            <a:r>
              <a:rPr lang="en-US" sz="675">
                <a:solidFill>
                  <a:prstClr val="white"/>
                </a:solidFill>
                <a:latin typeface="Arial"/>
              </a:rPr>
              <a:t>Service Seeker</a:t>
            </a:r>
            <a:endParaRPr lang="en-US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08AA6C-A175-B743-6CC7-0C87BF0C312E}"/>
              </a:ext>
            </a:extLst>
          </p:cNvPr>
          <p:cNvSpPr txBox="1"/>
          <p:nvPr/>
        </p:nvSpPr>
        <p:spPr>
          <a:xfrm>
            <a:off x="4414158" y="1587292"/>
            <a:ext cx="478850" cy="4859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wrap="square" lIns="12541" tIns="12793" rIns="12541" bIns="12793" rtlCol="0" anchor="ctr">
            <a:noAutofit/>
          </a:bodyPr>
          <a:lstStyle/>
          <a:p>
            <a:pPr algn="ctr">
              <a:defRPr/>
            </a:pPr>
            <a:r>
              <a:rPr lang="en-US" sz="675">
                <a:solidFill>
                  <a:prstClr val="white"/>
                </a:solidFill>
                <a:latin typeface="Arial"/>
              </a:rPr>
              <a:t>Service Seeker</a:t>
            </a:r>
            <a:endParaRPr lang="en-US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8A6DB54-65E5-A65F-8446-C6AC86380898}"/>
              </a:ext>
            </a:extLst>
          </p:cNvPr>
          <p:cNvSpPr txBox="1"/>
          <p:nvPr/>
        </p:nvSpPr>
        <p:spPr>
          <a:xfrm>
            <a:off x="2019906" y="2073247"/>
            <a:ext cx="478850" cy="4859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vert="horz" wrap="square" lIns="12541" tIns="12793" rIns="12541" bIns="12793" rtlCol="0" anchor="ctr">
            <a:noAutofit/>
          </a:bodyPr>
          <a:lstStyle/>
          <a:p>
            <a:pPr algn="ctr">
              <a:defRPr/>
            </a:pPr>
            <a:r>
              <a:rPr lang="en-US" sz="675" dirty="0">
                <a:solidFill>
                  <a:srgbClr val="0D003F"/>
                </a:solidFill>
                <a:latin typeface="Arial"/>
              </a:rPr>
              <a:t>Smart Shopper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D8EBC8-3358-AA8A-611E-DCD4EAAF04A6}"/>
              </a:ext>
            </a:extLst>
          </p:cNvPr>
          <p:cNvSpPr txBox="1"/>
          <p:nvPr/>
        </p:nvSpPr>
        <p:spPr>
          <a:xfrm>
            <a:off x="2498756" y="2073247"/>
            <a:ext cx="478850" cy="4859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vert="horz" wrap="square" lIns="12541" tIns="12793" rIns="12541" bIns="12793" rtlCol="0" anchor="ctr">
            <a:noAutofit/>
          </a:bodyPr>
          <a:lstStyle/>
          <a:p>
            <a:pPr algn="ctr">
              <a:defRPr/>
            </a:pPr>
            <a:r>
              <a:rPr lang="en-US" sz="675">
                <a:solidFill>
                  <a:srgbClr val="0D003F"/>
                </a:solidFill>
                <a:latin typeface="Arial"/>
              </a:rPr>
              <a:t>Smart Shopper</a:t>
            </a:r>
            <a:endParaRPr lang="en-US" sz="675" dirty="0">
              <a:solidFill>
                <a:srgbClr val="0D003F"/>
              </a:solidFill>
              <a:latin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5DE7FC-2B1D-B69A-C1B3-6ECD58843590}"/>
              </a:ext>
            </a:extLst>
          </p:cNvPr>
          <p:cNvSpPr txBox="1"/>
          <p:nvPr/>
        </p:nvSpPr>
        <p:spPr>
          <a:xfrm>
            <a:off x="2977606" y="2073247"/>
            <a:ext cx="478850" cy="4859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vert="horz" wrap="square" lIns="12541" tIns="12793" rIns="12541" bIns="12793" rtlCol="0" anchor="ctr">
            <a:noAutofit/>
          </a:bodyPr>
          <a:lstStyle/>
          <a:p>
            <a:pPr algn="ctr">
              <a:defRPr/>
            </a:pPr>
            <a:r>
              <a:rPr lang="en-US" sz="675">
                <a:solidFill>
                  <a:prstClr val="white"/>
                </a:solidFill>
                <a:latin typeface="Arial"/>
              </a:rPr>
              <a:t>Convenient Buyer</a:t>
            </a:r>
            <a:endParaRPr lang="en-US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A97C70E-BA63-7661-FF34-0C02A0B31A30}"/>
              </a:ext>
            </a:extLst>
          </p:cNvPr>
          <p:cNvSpPr txBox="1"/>
          <p:nvPr/>
        </p:nvSpPr>
        <p:spPr>
          <a:xfrm>
            <a:off x="3456457" y="2073247"/>
            <a:ext cx="478850" cy="4859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vert="horz" wrap="square" lIns="12541" tIns="12793" rIns="12541" bIns="12793" rtlCol="0" anchor="ctr">
            <a:noAutofit/>
          </a:bodyPr>
          <a:lstStyle/>
          <a:p>
            <a:pPr algn="ctr">
              <a:defRPr/>
            </a:pPr>
            <a:r>
              <a:rPr lang="en-US" sz="675" dirty="0">
                <a:solidFill>
                  <a:prstClr val="white"/>
                </a:solidFill>
                <a:latin typeface="Arial"/>
              </a:rPr>
              <a:t>Convenient Buyer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6C8FC7-FDD2-D057-2C8E-740FAB917F9D}"/>
              </a:ext>
            </a:extLst>
          </p:cNvPr>
          <p:cNvSpPr txBox="1"/>
          <p:nvPr/>
        </p:nvSpPr>
        <p:spPr>
          <a:xfrm>
            <a:off x="3935308" y="2073247"/>
            <a:ext cx="478850" cy="4859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wrap="square" lIns="12541" tIns="12793" rIns="12541" bIns="12793" rtlCol="0" anchor="ctr">
            <a:noAutofit/>
          </a:bodyPr>
          <a:lstStyle/>
          <a:p>
            <a:pPr algn="ctr">
              <a:defRPr/>
            </a:pPr>
            <a:r>
              <a:rPr lang="en-US" sz="675">
                <a:solidFill>
                  <a:prstClr val="white"/>
                </a:solidFill>
                <a:latin typeface="Arial"/>
              </a:rPr>
              <a:t>Service Seeker</a:t>
            </a:r>
            <a:endParaRPr lang="en-US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D2A057-9708-B35A-FEB8-C021819377B5}"/>
              </a:ext>
            </a:extLst>
          </p:cNvPr>
          <p:cNvSpPr txBox="1"/>
          <p:nvPr/>
        </p:nvSpPr>
        <p:spPr>
          <a:xfrm>
            <a:off x="4414158" y="2073247"/>
            <a:ext cx="478850" cy="4859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wrap="square" lIns="12541" tIns="12793" rIns="12541" bIns="12793" rtlCol="0" anchor="ctr">
            <a:noAutofit/>
          </a:bodyPr>
          <a:lstStyle/>
          <a:p>
            <a:pPr algn="ctr">
              <a:defRPr/>
            </a:pPr>
            <a:r>
              <a:rPr lang="en-US" sz="675">
                <a:solidFill>
                  <a:prstClr val="white"/>
                </a:solidFill>
                <a:latin typeface="Arial"/>
              </a:rPr>
              <a:t>Service Seeker</a:t>
            </a:r>
            <a:endParaRPr lang="en-US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8DAF236-EE04-8E04-5B93-CA24BBFB7810}"/>
              </a:ext>
            </a:extLst>
          </p:cNvPr>
          <p:cNvSpPr txBox="1"/>
          <p:nvPr/>
        </p:nvSpPr>
        <p:spPr>
          <a:xfrm>
            <a:off x="2019906" y="2559201"/>
            <a:ext cx="478850" cy="4859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vert="horz" wrap="square" lIns="12541" tIns="12793" rIns="12541" bIns="12793" rtlCol="0" anchor="ctr">
            <a:noAutofit/>
          </a:bodyPr>
          <a:lstStyle/>
          <a:p>
            <a:pPr algn="ctr">
              <a:defRPr/>
            </a:pPr>
            <a:r>
              <a:rPr lang="en-US" sz="675" dirty="0">
                <a:solidFill>
                  <a:srgbClr val="0D003F"/>
                </a:solidFill>
                <a:latin typeface="Arial"/>
              </a:rPr>
              <a:t>Price </a:t>
            </a:r>
            <a:br>
              <a:rPr lang="en-US" sz="675" dirty="0">
                <a:solidFill>
                  <a:srgbClr val="0D003F"/>
                </a:solidFill>
                <a:latin typeface="Arial"/>
              </a:rPr>
            </a:br>
            <a:r>
              <a:rPr lang="en-US" sz="675" dirty="0">
                <a:solidFill>
                  <a:srgbClr val="0D003F"/>
                </a:solidFill>
                <a:latin typeface="Arial"/>
              </a:rPr>
              <a:t>Seeker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E8ABAB-C7D0-845B-1E0F-575C1D18CBB2}"/>
              </a:ext>
            </a:extLst>
          </p:cNvPr>
          <p:cNvSpPr txBox="1"/>
          <p:nvPr/>
        </p:nvSpPr>
        <p:spPr>
          <a:xfrm>
            <a:off x="2498756" y="2559201"/>
            <a:ext cx="478850" cy="4859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vert="horz" wrap="square" lIns="12541" tIns="12793" rIns="12541" bIns="12793" rtlCol="0" anchor="ctr">
            <a:noAutofit/>
          </a:bodyPr>
          <a:lstStyle/>
          <a:p>
            <a:pPr algn="ctr">
              <a:defRPr/>
            </a:pPr>
            <a:r>
              <a:rPr lang="en-US" sz="675">
                <a:solidFill>
                  <a:srgbClr val="0D003F"/>
                </a:solidFill>
                <a:latin typeface="Arial"/>
              </a:rPr>
              <a:t>Smart Shopper</a:t>
            </a:r>
            <a:endParaRPr lang="en-US" sz="675" dirty="0">
              <a:solidFill>
                <a:srgbClr val="0D003F"/>
              </a:solidFill>
              <a:latin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94B9552-A799-982F-E77A-C013915203B7}"/>
              </a:ext>
            </a:extLst>
          </p:cNvPr>
          <p:cNvSpPr txBox="1"/>
          <p:nvPr/>
        </p:nvSpPr>
        <p:spPr>
          <a:xfrm>
            <a:off x="2977606" y="2559201"/>
            <a:ext cx="478850" cy="4859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vert="horz" wrap="square" lIns="12541" tIns="12793" rIns="12541" bIns="12793" rtlCol="0" anchor="ctr">
            <a:noAutofit/>
          </a:bodyPr>
          <a:lstStyle/>
          <a:p>
            <a:pPr algn="ctr">
              <a:defRPr/>
            </a:pPr>
            <a:r>
              <a:rPr lang="en-US" sz="675">
                <a:solidFill>
                  <a:srgbClr val="0D003F"/>
                </a:solidFill>
                <a:latin typeface="Arial"/>
              </a:rPr>
              <a:t>Smart Shopper</a:t>
            </a:r>
            <a:endParaRPr lang="en-US" sz="675" dirty="0">
              <a:solidFill>
                <a:srgbClr val="0D003F"/>
              </a:solidFill>
              <a:latin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648F642-AA7F-901E-6A5C-9975BEE83CB3}"/>
              </a:ext>
            </a:extLst>
          </p:cNvPr>
          <p:cNvSpPr txBox="1"/>
          <p:nvPr/>
        </p:nvSpPr>
        <p:spPr>
          <a:xfrm>
            <a:off x="3456457" y="2559201"/>
            <a:ext cx="478850" cy="4859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vert="horz" wrap="square" lIns="12541" tIns="12793" rIns="12541" bIns="12793" rtlCol="0" anchor="ctr">
            <a:noAutofit/>
          </a:bodyPr>
          <a:lstStyle/>
          <a:p>
            <a:pPr algn="ctr">
              <a:defRPr/>
            </a:pPr>
            <a:r>
              <a:rPr lang="en-US" sz="675">
                <a:solidFill>
                  <a:prstClr val="white"/>
                </a:solidFill>
                <a:latin typeface="Arial"/>
              </a:rPr>
              <a:t>Convenient Buyer</a:t>
            </a:r>
            <a:endParaRPr lang="en-US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9A84E40-38EE-2756-8E3A-362A9DA2DDBB}"/>
              </a:ext>
            </a:extLst>
          </p:cNvPr>
          <p:cNvSpPr txBox="1"/>
          <p:nvPr/>
        </p:nvSpPr>
        <p:spPr>
          <a:xfrm>
            <a:off x="3935308" y="2559201"/>
            <a:ext cx="478850" cy="4859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vert="horz" wrap="square" lIns="12541" tIns="12793" rIns="12541" bIns="12793" rtlCol="0" anchor="ctr">
            <a:noAutofit/>
          </a:bodyPr>
          <a:lstStyle/>
          <a:p>
            <a:pPr algn="ctr">
              <a:defRPr/>
            </a:pPr>
            <a:r>
              <a:rPr lang="en-US" sz="675">
                <a:solidFill>
                  <a:prstClr val="white"/>
                </a:solidFill>
                <a:latin typeface="Arial"/>
              </a:rPr>
              <a:t>Convenient Buyer</a:t>
            </a:r>
            <a:endParaRPr lang="en-US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9C46DCF-171F-9050-5C01-0BB08129EDB0}"/>
              </a:ext>
            </a:extLst>
          </p:cNvPr>
          <p:cNvSpPr txBox="1"/>
          <p:nvPr/>
        </p:nvSpPr>
        <p:spPr>
          <a:xfrm>
            <a:off x="4414158" y="2559201"/>
            <a:ext cx="478850" cy="4859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wrap="square" lIns="12541" tIns="12793" rIns="12541" bIns="12793" rtlCol="0" anchor="ctr">
            <a:noAutofit/>
          </a:bodyPr>
          <a:lstStyle/>
          <a:p>
            <a:pPr algn="ctr">
              <a:defRPr/>
            </a:pPr>
            <a:r>
              <a:rPr lang="en-US" sz="675">
                <a:solidFill>
                  <a:prstClr val="white"/>
                </a:solidFill>
                <a:latin typeface="Arial"/>
              </a:rPr>
              <a:t>Service Seeker</a:t>
            </a:r>
            <a:endParaRPr lang="en-US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010E1B9-ADAB-9D3E-F6BC-D38334D21EB7}"/>
              </a:ext>
            </a:extLst>
          </p:cNvPr>
          <p:cNvSpPr txBox="1"/>
          <p:nvPr/>
        </p:nvSpPr>
        <p:spPr>
          <a:xfrm>
            <a:off x="2019906" y="3045155"/>
            <a:ext cx="478850" cy="4859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vert="horz" wrap="square" lIns="12541" tIns="12793" rIns="12541" bIns="12793" rtlCol="0" anchor="ctr">
            <a:noAutofit/>
          </a:bodyPr>
          <a:lstStyle/>
          <a:p>
            <a:pPr algn="ctr">
              <a:defRPr/>
            </a:pPr>
            <a:r>
              <a:rPr lang="en-US" sz="675">
                <a:solidFill>
                  <a:srgbClr val="0D003F"/>
                </a:solidFill>
                <a:latin typeface="Arial"/>
              </a:rPr>
              <a:t>Price </a:t>
            </a:r>
            <a:br>
              <a:rPr lang="en-US" sz="675">
                <a:solidFill>
                  <a:srgbClr val="0D003F"/>
                </a:solidFill>
                <a:latin typeface="Arial"/>
              </a:rPr>
            </a:br>
            <a:r>
              <a:rPr lang="en-US" sz="675">
                <a:solidFill>
                  <a:srgbClr val="0D003F"/>
                </a:solidFill>
                <a:latin typeface="Arial"/>
              </a:rPr>
              <a:t>Seeker</a:t>
            </a:r>
            <a:endParaRPr lang="en-US" sz="675" dirty="0">
              <a:solidFill>
                <a:srgbClr val="0D003F"/>
              </a:solidFill>
              <a:latin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0F7F093-70F6-02E0-D1A9-F2CAC09E01E2}"/>
              </a:ext>
            </a:extLst>
          </p:cNvPr>
          <p:cNvSpPr txBox="1"/>
          <p:nvPr/>
        </p:nvSpPr>
        <p:spPr>
          <a:xfrm>
            <a:off x="2498756" y="3045155"/>
            <a:ext cx="478850" cy="4859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vert="horz" wrap="square" lIns="12541" tIns="12793" rIns="12541" bIns="12793" rtlCol="0" anchor="ctr">
            <a:noAutofit/>
          </a:bodyPr>
          <a:lstStyle/>
          <a:p>
            <a:pPr algn="ctr">
              <a:defRPr/>
            </a:pPr>
            <a:r>
              <a:rPr lang="en-US" sz="675">
                <a:solidFill>
                  <a:srgbClr val="0D003F"/>
                </a:solidFill>
                <a:latin typeface="Arial"/>
              </a:rPr>
              <a:t>Price </a:t>
            </a:r>
            <a:br>
              <a:rPr lang="en-US" sz="675">
                <a:solidFill>
                  <a:srgbClr val="0D003F"/>
                </a:solidFill>
                <a:latin typeface="Arial"/>
              </a:rPr>
            </a:br>
            <a:r>
              <a:rPr lang="en-US" sz="675">
                <a:solidFill>
                  <a:srgbClr val="0D003F"/>
                </a:solidFill>
                <a:latin typeface="Arial"/>
              </a:rPr>
              <a:t>Seeker</a:t>
            </a:r>
            <a:endParaRPr lang="en-US" sz="675" dirty="0">
              <a:solidFill>
                <a:srgbClr val="0D003F"/>
              </a:solidFill>
              <a:latin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F3017D3-853A-AD49-A580-296BB6732D4F}"/>
              </a:ext>
            </a:extLst>
          </p:cNvPr>
          <p:cNvSpPr txBox="1"/>
          <p:nvPr/>
        </p:nvSpPr>
        <p:spPr>
          <a:xfrm>
            <a:off x="2977606" y="3045155"/>
            <a:ext cx="478850" cy="4859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vert="horz" wrap="square" lIns="12541" tIns="12793" rIns="12541" bIns="12793" rtlCol="0" anchor="ctr">
            <a:noAutofit/>
          </a:bodyPr>
          <a:lstStyle/>
          <a:p>
            <a:pPr algn="ctr">
              <a:defRPr/>
            </a:pPr>
            <a:r>
              <a:rPr lang="en-US" sz="675">
                <a:solidFill>
                  <a:srgbClr val="0D003F"/>
                </a:solidFill>
                <a:latin typeface="Arial"/>
              </a:rPr>
              <a:t>Smart Shopper</a:t>
            </a:r>
            <a:endParaRPr lang="en-US" sz="675" dirty="0">
              <a:solidFill>
                <a:srgbClr val="0D003F"/>
              </a:solidFill>
              <a:latin typeface="Arial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8BA7602-51BB-6776-1C00-A1027C313243}"/>
              </a:ext>
            </a:extLst>
          </p:cNvPr>
          <p:cNvSpPr txBox="1"/>
          <p:nvPr/>
        </p:nvSpPr>
        <p:spPr>
          <a:xfrm>
            <a:off x="3456457" y="3045155"/>
            <a:ext cx="478850" cy="4859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vert="horz" wrap="square" lIns="12541" tIns="12793" rIns="12541" bIns="12793" rtlCol="0" anchor="ctr">
            <a:noAutofit/>
          </a:bodyPr>
          <a:lstStyle/>
          <a:p>
            <a:pPr algn="ctr">
              <a:defRPr/>
            </a:pPr>
            <a:r>
              <a:rPr lang="en-US" sz="675">
                <a:solidFill>
                  <a:srgbClr val="0D003F"/>
                </a:solidFill>
                <a:latin typeface="Arial"/>
              </a:rPr>
              <a:t>Smart Shopper</a:t>
            </a:r>
            <a:endParaRPr lang="en-US" sz="675" dirty="0">
              <a:solidFill>
                <a:srgbClr val="0D003F"/>
              </a:solidFill>
              <a:latin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0D8B328-5B4C-9276-4FE8-60FC0EA99388}"/>
              </a:ext>
            </a:extLst>
          </p:cNvPr>
          <p:cNvSpPr txBox="1"/>
          <p:nvPr/>
        </p:nvSpPr>
        <p:spPr>
          <a:xfrm>
            <a:off x="3935308" y="3045155"/>
            <a:ext cx="478850" cy="4859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vert="horz" wrap="square" lIns="12541" tIns="12793" rIns="12541" bIns="12793" rtlCol="0" anchor="ctr">
            <a:noAutofit/>
          </a:bodyPr>
          <a:lstStyle/>
          <a:p>
            <a:pPr algn="ctr">
              <a:defRPr/>
            </a:pPr>
            <a:r>
              <a:rPr lang="en-US" sz="675">
                <a:solidFill>
                  <a:prstClr val="white"/>
                </a:solidFill>
                <a:latin typeface="Arial"/>
              </a:rPr>
              <a:t>Convenient Buyer</a:t>
            </a:r>
            <a:endParaRPr lang="en-US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30C6EB7-7621-9A3A-3080-038D5A5E30D8}"/>
              </a:ext>
            </a:extLst>
          </p:cNvPr>
          <p:cNvSpPr txBox="1"/>
          <p:nvPr/>
        </p:nvSpPr>
        <p:spPr>
          <a:xfrm>
            <a:off x="4414158" y="3045155"/>
            <a:ext cx="478850" cy="4859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vert="horz" wrap="square" lIns="12541" tIns="12793" rIns="12541" bIns="12793" rtlCol="0" anchor="ctr">
            <a:noAutofit/>
          </a:bodyPr>
          <a:lstStyle/>
          <a:p>
            <a:pPr algn="ctr">
              <a:defRPr/>
            </a:pPr>
            <a:r>
              <a:rPr lang="en-US" sz="675">
                <a:solidFill>
                  <a:prstClr val="white"/>
                </a:solidFill>
                <a:latin typeface="Arial"/>
              </a:rPr>
              <a:t>Convenient Buyer</a:t>
            </a:r>
            <a:endParaRPr lang="en-US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0B3B4B1-5169-09C7-71B8-F1E33F250F40}"/>
              </a:ext>
            </a:extLst>
          </p:cNvPr>
          <p:cNvSpPr txBox="1"/>
          <p:nvPr/>
        </p:nvSpPr>
        <p:spPr>
          <a:xfrm>
            <a:off x="2019906" y="3531109"/>
            <a:ext cx="478850" cy="4859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vert="horz" wrap="square" lIns="12541" tIns="12793" rIns="12541" bIns="12793" rtlCol="0" anchor="ctr">
            <a:noAutofit/>
          </a:bodyPr>
          <a:lstStyle/>
          <a:p>
            <a:pPr algn="ctr">
              <a:defRPr/>
            </a:pPr>
            <a:r>
              <a:rPr lang="en-US" sz="675" dirty="0">
                <a:solidFill>
                  <a:srgbClr val="0D003F"/>
                </a:solidFill>
                <a:latin typeface="Arial"/>
              </a:rPr>
              <a:t>Price </a:t>
            </a:r>
            <a:br>
              <a:rPr lang="en-US" sz="675" dirty="0">
                <a:solidFill>
                  <a:srgbClr val="0D003F"/>
                </a:solidFill>
                <a:latin typeface="Arial"/>
              </a:rPr>
            </a:br>
            <a:r>
              <a:rPr lang="en-US" sz="675" dirty="0">
                <a:solidFill>
                  <a:srgbClr val="0D003F"/>
                </a:solidFill>
                <a:latin typeface="Arial"/>
              </a:rPr>
              <a:t>Seeker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441A99B-5116-3636-2560-437FD5739CA6}"/>
              </a:ext>
            </a:extLst>
          </p:cNvPr>
          <p:cNvSpPr txBox="1"/>
          <p:nvPr/>
        </p:nvSpPr>
        <p:spPr>
          <a:xfrm>
            <a:off x="2498756" y="3531109"/>
            <a:ext cx="478850" cy="4859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vert="horz" wrap="square" lIns="12541" tIns="12793" rIns="12541" bIns="12793" rtlCol="0" anchor="ctr">
            <a:noAutofit/>
          </a:bodyPr>
          <a:lstStyle/>
          <a:p>
            <a:pPr algn="ctr">
              <a:defRPr/>
            </a:pPr>
            <a:r>
              <a:rPr lang="en-US" sz="675">
                <a:solidFill>
                  <a:srgbClr val="0D003F"/>
                </a:solidFill>
                <a:latin typeface="Arial"/>
              </a:rPr>
              <a:t>Price </a:t>
            </a:r>
            <a:br>
              <a:rPr lang="en-US" sz="675">
                <a:solidFill>
                  <a:srgbClr val="0D003F"/>
                </a:solidFill>
                <a:latin typeface="Arial"/>
              </a:rPr>
            </a:br>
            <a:r>
              <a:rPr lang="en-US" sz="675">
                <a:solidFill>
                  <a:srgbClr val="0D003F"/>
                </a:solidFill>
                <a:latin typeface="Arial"/>
              </a:rPr>
              <a:t>Seeker</a:t>
            </a:r>
            <a:endParaRPr lang="en-US" sz="675" dirty="0">
              <a:solidFill>
                <a:srgbClr val="0D003F"/>
              </a:solidFill>
              <a:latin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A371FE5-F8BF-0F9B-5295-614E33FAE218}"/>
              </a:ext>
            </a:extLst>
          </p:cNvPr>
          <p:cNvSpPr txBox="1"/>
          <p:nvPr/>
        </p:nvSpPr>
        <p:spPr>
          <a:xfrm>
            <a:off x="2977606" y="3531109"/>
            <a:ext cx="478850" cy="4859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vert="horz" wrap="square" lIns="12541" tIns="12793" rIns="12541" bIns="12793" rtlCol="0" anchor="ctr">
            <a:noAutofit/>
          </a:bodyPr>
          <a:lstStyle/>
          <a:p>
            <a:pPr algn="ctr">
              <a:defRPr/>
            </a:pPr>
            <a:r>
              <a:rPr lang="en-US" sz="675">
                <a:solidFill>
                  <a:srgbClr val="0D003F"/>
                </a:solidFill>
                <a:latin typeface="Arial"/>
              </a:rPr>
              <a:t>Price </a:t>
            </a:r>
            <a:br>
              <a:rPr lang="en-US" sz="675">
                <a:solidFill>
                  <a:srgbClr val="0D003F"/>
                </a:solidFill>
                <a:latin typeface="Arial"/>
              </a:rPr>
            </a:br>
            <a:r>
              <a:rPr lang="en-US" sz="675">
                <a:solidFill>
                  <a:srgbClr val="0D003F"/>
                </a:solidFill>
                <a:latin typeface="Arial"/>
              </a:rPr>
              <a:t>Seeker</a:t>
            </a:r>
            <a:endParaRPr lang="en-US" sz="675" dirty="0">
              <a:solidFill>
                <a:srgbClr val="0D003F"/>
              </a:solidFill>
              <a:latin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94CD721-18EC-DF2D-D600-F1E0A51B6E0E}"/>
              </a:ext>
            </a:extLst>
          </p:cNvPr>
          <p:cNvSpPr txBox="1"/>
          <p:nvPr/>
        </p:nvSpPr>
        <p:spPr>
          <a:xfrm>
            <a:off x="3456457" y="3531109"/>
            <a:ext cx="478850" cy="4859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vert="horz" wrap="square" lIns="12541" tIns="12793" rIns="12541" bIns="12793" rtlCol="0" anchor="ctr">
            <a:noAutofit/>
          </a:bodyPr>
          <a:lstStyle/>
          <a:p>
            <a:pPr algn="ctr">
              <a:defRPr/>
            </a:pPr>
            <a:r>
              <a:rPr lang="en-US" sz="675">
                <a:solidFill>
                  <a:srgbClr val="0D003F"/>
                </a:solidFill>
                <a:latin typeface="Arial"/>
              </a:rPr>
              <a:t>Smart Shopper</a:t>
            </a:r>
            <a:endParaRPr lang="en-US" sz="675" dirty="0">
              <a:solidFill>
                <a:srgbClr val="0D003F"/>
              </a:solidFill>
              <a:latin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FF15A56-FB80-DCC3-F233-32EA23B77C27}"/>
              </a:ext>
            </a:extLst>
          </p:cNvPr>
          <p:cNvSpPr txBox="1"/>
          <p:nvPr/>
        </p:nvSpPr>
        <p:spPr>
          <a:xfrm>
            <a:off x="3935308" y="3531109"/>
            <a:ext cx="478850" cy="4859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vert="horz" wrap="square" lIns="12541" tIns="12793" rIns="12541" bIns="12793" rtlCol="0" anchor="ctr">
            <a:noAutofit/>
          </a:bodyPr>
          <a:lstStyle/>
          <a:p>
            <a:pPr algn="ctr">
              <a:defRPr/>
            </a:pPr>
            <a:r>
              <a:rPr lang="en-US" sz="675">
                <a:solidFill>
                  <a:srgbClr val="0D003F"/>
                </a:solidFill>
                <a:latin typeface="Arial"/>
              </a:rPr>
              <a:t>Smart Shopper</a:t>
            </a:r>
            <a:endParaRPr lang="en-US" sz="675" dirty="0">
              <a:solidFill>
                <a:srgbClr val="0D003F"/>
              </a:solidFill>
              <a:latin typeface="Aria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EE18F5F-DD35-9167-147C-2285A7446492}"/>
              </a:ext>
            </a:extLst>
          </p:cNvPr>
          <p:cNvSpPr txBox="1"/>
          <p:nvPr/>
        </p:nvSpPr>
        <p:spPr>
          <a:xfrm>
            <a:off x="4414158" y="3531109"/>
            <a:ext cx="478850" cy="4859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vert="horz" wrap="square" lIns="12541" tIns="12793" rIns="12541" bIns="12793" rtlCol="0" anchor="ctr">
            <a:noAutofit/>
          </a:bodyPr>
          <a:lstStyle/>
          <a:p>
            <a:pPr algn="ctr">
              <a:defRPr/>
            </a:pPr>
            <a:r>
              <a:rPr lang="en-US" sz="675">
                <a:solidFill>
                  <a:prstClr val="white"/>
                </a:solidFill>
                <a:latin typeface="Arial"/>
              </a:rPr>
              <a:t>Convenient Buyer</a:t>
            </a:r>
            <a:endParaRPr lang="en-US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8389E70-2FAE-927F-43AB-418081D94ECC}"/>
              </a:ext>
            </a:extLst>
          </p:cNvPr>
          <p:cNvSpPr txBox="1"/>
          <p:nvPr/>
        </p:nvSpPr>
        <p:spPr>
          <a:xfrm>
            <a:off x="1047721" y="3822601"/>
            <a:ext cx="702115" cy="12695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>
            <a:defPPr>
              <a:defRPr lang="de-DE"/>
            </a:defPPr>
            <a:lvl1pPr>
              <a:spcAft>
                <a:spcPts val="600"/>
              </a:spcAft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180000" lvl="1" indent="-180000">
              <a:spcAft>
                <a:spcPts val="600"/>
              </a:spcAft>
              <a:buSzPct val="100000"/>
              <a:buFont typeface="Symbol" panose="05050102010706020507" pitchFamily="18" charset="2"/>
              <a:buChar char=""/>
              <a:defRPr sz="1400">
                <a:solidFill>
                  <a:schemeClr val="accent1">
                    <a:lumMod val="50000"/>
                  </a:schemeClr>
                </a:solidFill>
              </a:defRPr>
            </a:lvl2pPr>
            <a:lvl3pPr marL="360000" lvl="2" indent="-180000"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sz="1400">
                <a:solidFill>
                  <a:schemeClr val="accent1">
                    <a:lumMod val="50000"/>
                  </a:schemeClr>
                </a:solidFill>
              </a:defRPr>
            </a:lvl3pPr>
            <a:lvl4pPr marL="540000" lvl="3" indent="-180000"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sz="1400">
                <a:solidFill>
                  <a:schemeClr val="accent1">
                    <a:lumMod val="50000"/>
                  </a:schemeClr>
                </a:solidFill>
              </a:defRPr>
            </a:lvl4pPr>
            <a:lvl5pPr marL="720000" lvl="4" indent="-180000"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sz="14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algn="r"/>
            <a:r>
              <a:rPr lang="en-US" sz="825" dirty="0">
                <a:solidFill>
                  <a:schemeClr val="tx1"/>
                </a:solidFill>
              </a:rPr>
              <a:t>Price orientation</a:t>
            </a:r>
          </a:p>
        </p:txBody>
      </p:sp>
      <p:pic>
        <p:nvPicPr>
          <p:cNvPr id="49" name="Graphic 48" descr="Tag outline">
            <a:extLst>
              <a:ext uri="{FF2B5EF4-FFF2-40B4-BE49-F238E27FC236}">
                <a16:creationId xmlns:a16="http://schemas.microsoft.com/office/drawing/2014/main" id="{81335BDF-105F-556E-C928-0D4BD07C72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2830" y="3592638"/>
            <a:ext cx="231157" cy="229964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9119E880-043F-7386-27C2-A8C21EDD6741}"/>
              </a:ext>
            </a:extLst>
          </p:cNvPr>
          <p:cNvSpPr txBox="1"/>
          <p:nvPr/>
        </p:nvSpPr>
        <p:spPr>
          <a:xfrm>
            <a:off x="1056611" y="1852590"/>
            <a:ext cx="753412" cy="12695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>
            <a:defPPr>
              <a:defRPr lang="de-DE"/>
            </a:defPPr>
            <a:lvl1pPr>
              <a:spcAft>
                <a:spcPts val="600"/>
              </a:spcAft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180000" lvl="1" indent="-180000">
              <a:spcAft>
                <a:spcPts val="600"/>
              </a:spcAft>
              <a:buSzPct val="100000"/>
              <a:buFont typeface="Symbol" panose="05050102010706020507" pitchFamily="18" charset="2"/>
              <a:buChar char=""/>
              <a:defRPr sz="1400">
                <a:solidFill>
                  <a:schemeClr val="accent1">
                    <a:lumMod val="50000"/>
                  </a:schemeClr>
                </a:solidFill>
              </a:defRPr>
            </a:lvl2pPr>
            <a:lvl3pPr marL="360000" lvl="2" indent="-180000"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sz="1400">
                <a:solidFill>
                  <a:schemeClr val="accent1">
                    <a:lumMod val="50000"/>
                  </a:schemeClr>
                </a:solidFill>
              </a:defRPr>
            </a:lvl3pPr>
            <a:lvl4pPr marL="540000" lvl="3" indent="-180000"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sz="1400">
                <a:solidFill>
                  <a:schemeClr val="accent1">
                    <a:lumMod val="50000"/>
                  </a:schemeClr>
                </a:solidFill>
              </a:defRPr>
            </a:lvl4pPr>
            <a:lvl5pPr marL="720000" lvl="4" indent="-180000"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sz="14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algn="r"/>
            <a:r>
              <a:rPr lang="en-US" sz="825" dirty="0">
                <a:solidFill>
                  <a:schemeClr val="tx1"/>
                </a:solidFill>
              </a:rPr>
              <a:t>Service Orientated</a:t>
            </a:r>
          </a:p>
        </p:txBody>
      </p:sp>
      <p:pic>
        <p:nvPicPr>
          <p:cNvPr id="51" name="Graphic 50" descr="Scanner outline">
            <a:extLst>
              <a:ext uri="{FF2B5EF4-FFF2-40B4-BE49-F238E27FC236}">
                <a16:creationId xmlns:a16="http://schemas.microsoft.com/office/drawing/2014/main" id="{B71B86AA-B7E7-FF68-6E70-64DEAE433E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2830" y="1610137"/>
            <a:ext cx="231157" cy="229964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CBDC7F3F-3B2C-737B-3A55-A2A5AFFD9FDA}"/>
              </a:ext>
            </a:extLst>
          </p:cNvPr>
          <p:cNvSpPr txBox="1"/>
          <p:nvPr/>
        </p:nvSpPr>
        <p:spPr>
          <a:xfrm>
            <a:off x="4203944" y="4277899"/>
            <a:ext cx="899285" cy="12695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>
            <a:defPPr>
              <a:defRPr lang="de-DE"/>
            </a:defPPr>
            <a:lvl1pPr>
              <a:spcAft>
                <a:spcPts val="600"/>
              </a:spcAft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180000" lvl="1" indent="-180000">
              <a:spcAft>
                <a:spcPts val="600"/>
              </a:spcAft>
              <a:buSzPct val="100000"/>
              <a:buFont typeface="Symbol" panose="05050102010706020507" pitchFamily="18" charset="2"/>
              <a:buChar char=""/>
              <a:defRPr sz="1400">
                <a:solidFill>
                  <a:schemeClr val="accent1">
                    <a:lumMod val="50000"/>
                  </a:schemeClr>
                </a:solidFill>
              </a:defRPr>
            </a:lvl2pPr>
            <a:lvl3pPr marL="360000" lvl="2" indent="-180000"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sz="1400">
                <a:solidFill>
                  <a:schemeClr val="accent1">
                    <a:lumMod val="50000"/>
                  </a:schemeClr>
                </a:solidFill>
              </a:defRPr>
            </a:lvl3pPr>
            <a:lvl4pPr marL="540000" lvl="3" indent="-180000"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sz="1400">
                <a:solidFill>
                  <a:schemeClr val="accent1">
                    <a:lumMod val="50000"/>
                  </a:schemeClr>
                </a:solidFill>
              </a:defRPr>
            </a:lvl4pPr>
            <a:lvl5pPr marL="720000" lvl="4" indent="-180000"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sz="14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algn="ctr"/>
            <a:r>
              <a:rPr lang="en-US" sz="825" dirty="0">
                <a:solidFill>
                  <a:schemeClr val="tx1"/>
                </a:solidFill>
              </a:rPr>
              <a:t>Personal Consultation</a:t>
            </a:r>
          </a:p>
        </p:txBody>
      </p:sp>
      <p:pic>
        <p:nvPicPr>
          <p:cNvPr id="53" name="Graphic 52" descr="User outline">
            <a:extLst>
              <a:ext uri="{FF2B5EF4-FFF2-40B4-BE49-F238E27FC236}">
                <a16:creationId xmlns:a16="http://schemas.microsoft.com/office/drawing/2014/main" id="{E7F85D5C-73A5-5823-D918-89A0A1CCB8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66876" y="4130618"/>
            <a:ext cx="174947" cy="174044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1446DA4C-996E-9EEE-82E8-125C8FFAD8DB}"/>
              </a:ext>
            </a:extLst>
          </p:cNvPr>
          <p:cNvSpPr txBox="1"/>
          <p:nvPr/>
        </p:nvSpPr>
        <p:spPr>
          <a:xfrm>
            <a:off x="2126484" y="4277899"/>
            <a:ext cx="269304" cy="12695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>
            <a:defPPr>
              <a:defRPr lang="de-DE"/>
            </a:defPPr>
            <a:lvl1pPr>
              <a:spcAft>
                <a:spcPts val="600"/>
              </a:spcAft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180000" lvl="1" indent="-180000">
              <a:spcAft>
                <a:spcPts val="600"/>
              </a:spcAft>
              <a:buSzPct val="100000"/>
              <a:buFont typeface="Symbol" panose="05050102010706020507" pitchFamily="18" charset="2"/>
              <a:buChar char=""/>
              <a:defRPr sz="1400">
                <a:solidFill>
                  <a:schemeClr val="accent1">
                    <a:lumMod val="50000"/>
                  </a:schemeClr>
                </a:solidFill>
              </a:defRPr>
            </a:lvl2pPr>
            <a:lvl3pPr marL="360000" lvl="2" indent="-180000"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sz="1400">
                <a:solidFill>
                  <a:schemeClr val="accent1">
                    <a:lumMod val="50000"/>
                  </a:schemeClr>
                </a:solidFill>
              </a:defRPr>
            </a:lvl3pPr>
            <a:lvl4pPr marL="540000" lvl="3" indent="-180000"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sz="1400">
                <a:solidFill>
                  <a:schemeClr val="accent1">
                    <a:lumMod val="50000"/>
                  </a:schemeClr>
                </a:solidFill>
              </a:defRPr>
            </a:lvl4pPr>
            <a:lvl5pPr marL="720000" lvl="4" indent="-180000"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sz="14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algn="ctr"/>
            <a:r>
              <a:rPr lang="en-US" sz="825" dirty="0">
                <a:solidFill>
                  <a:schemeClr val="tx1"/>
                </a:solidFill>
              </a:rPr>
              <a:t>Digital</a:t>
            </a:r>
          </a:p>
        </p:txBody>
      </p:sp>
      <p:pic>
        <p:nvPicPr>
          <p:cNvPr id="55" name="Graphic 54" descr="Internet outline">
            <a:extLst>
              <a:ext uri="{FF2B5EF4-FFF2-40B4-BE49-F238E27FC236}">
                <a16:creationId xmlns:a16="http://schemas.microsoft.com/office/drawing/2014/main" id="{D197F574-1AD2-0BA4-4718-C5F725F001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76235" y="4133177"/>
            <a:ext cx="169802" cy="168926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C30A4529-2CE5-0D66-4106-161AB8D4983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09690" y="1523502"/>
            <a:ext cx="522959" cy="522959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DC2AB0CD-9EE8-FA8F-3369-F9D6959D6AEB}"/>
              </a:ext>
            </a:extLst>
          </p:cNvPr>
          <p:cNvSpPr txBox="1"/>
          <p:nvPr/>
        </p:nvSpPr>
        <p:spPr>
          <a:xfrm>
            <a:off x="2690891" y="1272218"/>
            <a:ext cx="1531130" cy="1460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200" b="1" dirty="0"/>
              <a:t>Client Type-Matrix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06A186-B3C5-E538-6E59-C2DEC5B3B24C}"/>
              </a:ext>
            </a:extLst>
          </p:cNvPr>
          <p:cNvSpPr/>
          <p:nvPr/>
        </p:nvSpPr>
        <p:spPr>
          <a:xfrm>
            <a:off x="6275264" y="1256612"/>
            <a:ext cx="2109600" cy="33768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3000">
                <a:schemeClr val="accent1">
                  <a:lumMod val="7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cap="rnd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67E4C12-296F-457C-36D1-77D2B6325B89}"/>
              </a:ext>
            </a:extLst>
          </p:cNvPr>
          <p:cNvSpPr txBox="1"/>
          <p:nvPr/>
        </p:nvSpPr>
        <p:spPr>
          <a:xfrm>
            <a:off x="6508261" y="2260391"/>
            <a:ext cx="1663303" cy="2041712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Classification in the Matrix allows us to understand customers according to possible preferences and therefore a highly personalized approach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BF1C6D48-300B-718C-BB9B-B1793415DF99}"/>
              </a:ext>
            </a:extLst>
          </p:cNvPr>
          <p:cNvSpPr/>
          <p:nvPr/>
        </p:nvSpPr>
        <p:spPr>
          <a:xfrm rot="5400000">
            <a:off x="5120438" y="2734195"/>
            <a:ext cx="1406299" cy="288378"/>
          </a:xfrm>
          <a:prstGeom prst="triangle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97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/>
      <p:bldP spid="50" grpId="0"/>
      <p:bldP spid="52" grpId="0"/>
      <p:bldP spid="54" grpId="0"/>
      <p:bldP spid="2" grpId="0" animBg="1"/>
      <p:bldP spid="58" grpId="0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UniPower3"/>
  <p:tag name="BRANDKEY" val="BK0001"/>
  <p:tag name="FONT" val="UniCredit"/>
  <p:tag name="FORMAT" val="Widescreen"/>
  <p:tag name="VARIATION" val="EN_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UCGUniCredit">
  <a:themeElements>
    <a:clrScheme name="UCGColors">
      <a:dk1>
        <a:srgbClr val="000000"/>
      </a:dk1>
      <a:lt1>
        <a:srgbClr val="FFFFFF"/>
      </a:lt1>
      <a:dk2>
        <a:srgbClr val="666666"/>
      </a:dk2>
      <a:lt2>
        <a:srgbClr val="E5E5E5"/>
      </a:lt2>
      <a:accent1>
        <a:srgbClr val="E2001A"/>
      </a:accent1>
      <a:accent2>
        <a:srgbClr val="666666"/>
      </a:accent2>
      <a:accent3>
        <a:srgbClr val="4C4C4C"/>
      </a:accent3>
      <a:accent4>
        <a:srgbClr val="B8860B"/>
      </a:accent4>
      <a:accent5>
        <a:srgbClr val="EC6608"/>
      </a:accent5>
      <a:accent6>
        <a:srgbClr val="899E00"/>
      </a:accent6>
      <a:hlink>
        <a:srgbClr val="007A91"/>
      </a:hlink>
      <a:folHlink>
        <a:srgbClr val="007A95"/>
      </a:folHlink>
    </a:clrScheme>
    <a:fontScheme name="UniCredit">
      <a:majorFont>
        <a:latin typeface="UniCredit"/>
        <a:ea typeface=""/>
        <a:cs typeface=""/>
      </a:majorFont>
      <a:minorFont>
        <a:latin typeface="UniCredi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63302722-8ADB-4F10-AB77-545D4BC62A71}" vid="{E7A4CFF5-C284-4E05-A928-273AF5CB4E3E}"/>
    </a:ext>
  </a:extLst>
</a:theme>
</file>

<file path=ppt/theme/theme2.xml><?xml version="1.0" encoding="utf-8"?>
<a:theme xmlns:a="http://schemas.openxmlformats.org/drawingml/2006/main" name="1_UCGUniCredit">
  <a:themeElements>
    <a:clrScheme name="UCGColors">
      <a:dk1>
        <a:srgbClr val="000000"/>
      </a:dk1>
      <a:lt1>
        <a:srgbClr val="FFFFFF"/>
      </a:lt1>
      <a:dk2>
        <a:srgbClr val="666666"/>
      </a:dk2>
      <a:lt2>
        <a:srgbClr val="E5E5E5"/>
      </a:lt2>
      <a:accent1>
        <a:srgbClr val="E2001A"/>
      </a:accent1>
      <a:accent2>
        <a:srgbClr val="666666"/>
      </a:accent2>
      <a:accent3>
        <a:srgbClr val="4C4C4C"/>
      </a:accent3>
      <a:accent4>
        <a:srgbClr val="B8860B"/>
      </a:accent4>
      <a:accent5>
        <a:srgbClr val="EC6608"/>
      </a:accent5>
      <a:accent6>
        <a:srgbClr val="899E00"/>
      </a:accent6>
      <a:hlink>
        <a:srgbClr val="007A91"/>
      </a:hlink>
      <a:folHlink>
        <a:srgbClr val="007A95"/>
      </a:folHlink>
    </a:clrScheme>
    <a:fontScheme name="UniCredit">
      <a:majorFont>
        <a:latin typeface="UniCredit"/>
        <a:ea typeface=""/>
        <a:cs typeface=""/>
      </a:majorFont>
      <a:minorFont>
        <a:latin typeface="UniCredi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70000"/>
          </a:schemeClr>
        </a:solidFill>
      </a:spPr>
      <a:bodyPr wrap="square" lIns="72000" tIns="36000" rIns="72000" bIns="36000" rtlCol="0" anchor="ctr" anchorCtr="1">
        <a:noAutofit/>
      </a:bodyPr>
      <a:lstStyle>
        <a:defPPr algn="ctr">
          <a:defRPr sz="1500" b="1" dirty="0">
            <a:solidFill>
              <a:schemeClr val="tx1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Präsentation1" id="{B97E4252-F410-42E3-B53A-218962FB4CFF}" vid="{E92EE1DD-2476-472D-B98C-AB766F4045D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UniCredit"/>
        <a:font script="Hebr" typeface="UniCredi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UniCredi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05fd97d-a440-45e4-8bb5-4b7ddc61d3d6" xsi:nil="true"/>
    <lcf76f155ced4ddcb4097134ff3c332f xmlns="dc47fa7e-0dab-4946-832b-bfbfd600f06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B0382BBD39584CAEFC8B5763C84CE3" ma:contentTypeVersion="14" ma:contentTypeDescription="Create a new document." ma:contentTypeScope="" ma:versionID="89b0a53284c5f56738a56722941f8bbb">
  <xsd:schema xmlns:xsd="http://www.w3.org/2001/XMLSchema" xmlns:xs="http://www.w3.org/2001/XMLSchema" xmlns:p="http://schemas.microsoft.com/office/2006/metadata/properties" xmlns:ns2="dc47fa7e-0dab-4946-832b-bfbfd600f06a" xmlns:ns3="005fd97d-a440-45e4-8bb5-4b7ddc61d3d6" targetNamespace="http://schemas.microsoft.com/office/2006/metadata/properties" ma:root="true" ma:fieldsID="7ab2f11dd73f577809931109381e9ac7" ns2:_="" ns3:_="">
    <xsd:import namespace="dc47fa7e-0dab-4946-832b-bfbfd600f06a"/>
    <xsd:import namespace="005fd97d-a440-45e4-8bb5-4b7ddc61d3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7fa7e-0dab-4946-832b-bfbfd600f0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8e4d7438-8c35-4e57-bf07-a399390f11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5fd97d-a440-45e4-8bb5-4b7ddc61d3d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a1a9c2fe-ca69-4ef8-8440-c5244fa16f47}" ma:internalName="TaxCatchAll" ma:showField="CatchAllData" ma:web="005fd97d-a440-45e4-8bb5-4b7ddc61d3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6E2E12-8A1A-4636-BEE0-ADC8B1420E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9159FC-958A-4F93-92F3-A5967A88D448}">
  <ds:schemaRefs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005fd97d-a440-45e4-8bb5-4b7ddc61d3d6"/>
    <ds:schemaRef ds:uri="dc47fa7e-0dab-4946-832b-bfbfd600f06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12BAF22-D1F2-48E9-92B6-4285B830540B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dc47fa7e-0dab-4946-832b-bfbfd600f06a"/>
    <ds:schemaRef ds:uri="005fd97d-a440-45e4-8bb5-4b7ddc61d3d6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708</Words>
  <Application>Microsoft Office PowerPoint</Application>
  <PresentationFormat>On-screen Show (16:9)</PresentationFormat>
  <Paragraphs>168</Paragraphs>
  <Slides>12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Open Sans</vt:lpstr>
      <vt:lpstr>UniCredit</vt:lpstr>
      <vt:lpstr>UniCredit (Body)</vt:lpstr>
      <vt:lpstr>Webdings</vt:lpstr>
      <vt:lpstr>Wingdings</vt:lpstr>
      <vt:lpstr>UCGUniCredit</vt:lpstr>
      <vt:lpstr>1_UCGUniCredit</vt:lpstr>
      <vt:lpstr>think-cell Folie</vt:lpstr>
      <vt:lpstr>CDAO Germany 2025</vt:lpstr>
      <vt:lpstr>PowerPoint Presentation</vt:lpstr>
      <vt:lpstr>PowerPoint Presentation</vt:lpstr>
      <vt:lpstr>PowerPoint Presentation</vt:lpstr>
      <vt:lpstr>PowerPoint Presentation</vt:lpstr>
      <vt:lpstr>We need to be where our clients are </vt:lpstr>
      <vt:lpstr>We need to offer the right products at the right time</vt:lpstr>
      <vt:lpstr>PowerPoint Presentation</vt:lpstr>
      <vt:lpstr>Understanding our Clients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Farr Gareth (HVB - UniCredit)</dc:creator>
  <dc:description>Fingerprint(161d5da98bb1af1a17570e0426cfc7dcx898e826fdc0af6a420bf81b37e06bf46,8e9cf1c054aa100c385e80c61bcbbc3d)</dc:description>
  <cp:lastModifiedBy>Farr Gareth (HVB - UniCredit)</cp:lastModifiedBy>
  <cp:revision>31</cp:revision>
  <dcterms:created xsi:type="dcterms:W3CDTF">2022-05-23T08:39:49Z</dcterms:created>
  <dcterms:modified xsi:type="dcterms:W3CDTF">2025-04-28T12:51:20Z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0x010100A3B0382BBD39584CAEFC8B5763C84CE3</vt:lpwstr>
  </property>
  <property fmtid="{D5CDD505-2E9C-101B-9397-08002B2CF9AE}" pid="3" name="MediaServiceImageTags">
    <vt:lpwstr/>
  </property>
  <property fmtid="{D5CDD505-2E9C-101B-9397-08002B2CF9AE}" pid="4" name="MSIP_Label_75bc9dcc-2069-415b-b7d3-6eeeb07d3020_Enabled">
    <vt:lpwstr>true</vt:lpwstr>
  </property>
  <property fmtid="{D5CDD505-2E9C-101B-9397-08002B2CF9AE}" pid="5" name="MSIP_Label_75bc9dcc-2069-415b-b7d3-6eeeb07d3020_SetDate">
    <vt:lpwstr>2023-06-02T10:50:09Z</vt:lpwstr>
  </property>
  <property fmtid="{D5CDD505-2E9C-101B-9397-08002B2CF9AE}" pid="6" name="MSIP_Label_75bc9dcc-2069-415b-b7d3-6eeeb07d3020_Method">
    <vt:lpwstr>Privileged</vt:lpwstr>
  </property>
  <property fmtid="{D5CDD505-2E9C-101B-9397-08002B2CF9AE}" pid="7" name="MSIP_Label_75bc9dcc-2069-415b-b7d3-6eeeb07d3020_Name">
    <vt:lpwstr>Public - no visual markings</vt:lpwstr>
  </property>
  <property fmtid="{D5CDD505-2E9C-101B-9397-08002B2CF9AE}" pid="8" name="MSIP_Label_75bc9dcc-2069-415b-b7d3-6eeeb07d3020_SiteId">
    <vt:lpwstr>2cc49ce9-66a1-41ac-a96b-bdc54247696a</vt:lpwstr>
  </property>
  <property fmtid="{D5CDD505-2E9C-101B-9397-08002B2CF9AE}" pid="9" name="MSIP_Label_75bc9dcc-2069-415b-b7d3-6eeeb07d3020_ActionId">
    <vt:lpwstr>bd4b9ddd-5d18-4230-8e87-15bf5058398b</vt:lpwstr>
  </property>
  <property fmtid="{D5CDD505-2E9C-101B-9397-08002B2CF9AE}" pid="10" name="MSIP_Label_75bc9dcc-2069-415b-b7d3-6eeeb07d3020_ContentBits">
    <vt:lpwstr>0</vt:lpwstr>
  </property>
</Properties>
</file>