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63" r:id="rId6"/>
    <p:sldId id="286" r:id="rId7"/>
    <p:sldId id="287" r:id="rId8"/>
    <p:sldId id="329" r:id="rId9"/>
    <p:sldId id="327" r:id="rId10"/>
    <p:sldId id="510" r:id="rId11"/>
    <p:sldId id="499" r:id="rId12"/>
    <p:sldId id="272" r:id="rId13"/>
    <p:sldId id="479" r:id="rId14"/>
    <p:sldId id="502" r:id="rId15"/>
    <p:sldId id="490" r:id="rId16"/>
    <p:sldId id="503" r:id="rId17"/>
    <p:sldId id="498" r:id="rId18"/>
    <p:sldId id="481" r:id="rId19"/>
    <p:sldId id="509" r:id="rId20"/>
    <p:sldId id="506" r:id="rId21"/>
    <p:sldId id="505" r:id="rId22"/>
    <p:sldId id="504" r:id="rId23"/>
    <p:sldId id="507" r:id="rId24"/>
    <p:sldId id="508" r:id="rId25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D2D0"/>
    <a:srgbClr val="FFFFF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33D411-B98D-4811-8286-EC97B5BA7C0A}" v="20" dt="2025-04-27T16:45:11.328"/>
    <p1510:client id="{C7E65C17-800F-49FE-9A7E-78AF68C4C7A8}" v="2190" dt="2025-04-27T10:07:17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90655" autoAdjust="0"/>
  </p:normalViewPr>
  <p:slideViewPr>
    <p:cSldViewPr snapToGrid="0">
      <p:cViewPr varScale="1">
        <p:scale>
          <a:sx n="66" d="100"/>
          <a:sy n="66" d="100"/>
        </p:scale>
        <p:origin x="1752" y="278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882" y="14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Press" userId="8375cd0eba60a10d" providerId="LiveId" clId="{7C33D411-B98D-4811-8286-EC97B5BA7C0A}"/>
    <pc:docChg chg="undo custSel addSld delSld modSld sldOrd">
      <pc:chgData name="Elizabeth Press" userId="8375cd0eba60a10d" providerId="LiveId" clId="{7C33D411-B98D-4811-8286-EC97B5BA7C0A}" dt="2025-04-27T16:45:11.324" v="317" actId="20577"/>
      <pc:docMkLst>
        <pc:docMk/>
      </pc:docMkLst>
      <pc:sldChg chg="modSp mod">
        <pc:chgData name="Elizabeth Press" userId="8375cd0eba60a10d" providerId="LiveId" clId="{7C33D411-B98D-4811-8286-EC97B5BA7C0A}" dt="2025-04-27T16:02:58.490" v="24" actId="20577"/>
        <pc:sldMkLst>
          <pc:docMk/>
          <pc:sldMk cId="637924957" sldId="263"/>
        </pc:sldMkLst>
        <pc:spChg chg="mod">
          <ac:chgData name="Elizabeth Press" userId="8375cd0eba60a10d" providerId="LiveId" clId="{7C33D411-B98D-4811-8286-EC97B5BA7C0A}" dt="2025-04-27T16:02:54.694" v="15" actId="20577"/>
          <ac:spMkLst>
            <pc:docMk/>
            <pc:sldMk cId="637924957" sldId="263"/>
            <ac:spMk id="3" creationId="{A89B2065-6843-D2A3-51BB-201BD5A21113}"/>
          </ac:spMkLst>
        </pc:spChg>
        <pc:spChg chg="mod">
          <ac:chgData name="Elizabeth Press" userId="8375cd0eba60a10d" providerId="LiveId" clId="{7C33D411-B98D-4811-8286-EC97B5BA7C0A}" dt="2025-04-27T16:02:58.490" v="24" actId="20577"/>
          <ac:spMkLst>
            <pc:docMk/>
            <pc:sldMk cId="637924957" sldId="263"/>
            <ac:spMk id="6" creationId="{54B8F837-D93E-89FA-F55E-F792BD21AE64}"/>
          </ac:spMkLst>
        </pc:spChg>
      </pc:sldChg>
      <pc:sldChg chg="modSp mod">
        <pc:chgData name="Elizabeth Press" userId="8375cd0eba60a10d" providerId="LiveId" clId="{7C33D411-B98D-4811-8286-EC97B5BA7C0A}" dt="2025-04-27T16:07:56.688" v="49" actId="1038"/>
        <pc:sldMkLst>
          <pc:docMk/>
          <pc:sldMk cId="663824962" sldId="286"/>
        </pc:sldMkLst>
        <pc:spChg chg="mod">
          <ac:chgData name="Elizabeth Press" userId="8375cd0eba60a10d" providerId="LiveId" clId="{7C33D411-B98D-4811-8286-EC97B5BA7C0A}" dt="2025-04-27T16:07:56.688" v="49" actId="1038"/>
          <ac:spMkLst>
            <pc:docMk/>
            <pc:sldMk cId="663824962" sldId="286"/>
            <ac:spMk id="10" creationId="{0F777B86-D0B1-B601-DFB8-EF8A20FA0B96}"/>
          </ac:spMkLst>
        </pc:spChg>
        <pc:spChg chg="mod">
          <ac:chgData name="Elizabeth Press" userId="8375cd0eba60a10d" providerId="LiveId" clId="{7C33D411-B98D-4811-8286-EC97B5BA7C0A}" dt="2025-04-27T16:03:15.498" v="26" actId="20577"/>
          <ac:spMkLst>
            <pc:docMk/>
            <pc:sldMk cId="663824962" sldId="286"/>
            <ac:spMk id="187" creationId="{00000000-0000-0000-0000-000000000000}"/>
          </ac:spMkLst>
        </pc:spChg>
      </pc:sldChg>
      <pc:sldChg chg="del mod">
        <pc:chgData name="Elizabeth Press" userId="8375cd0eba60a10d" providerId="LiveId" clId="{7C33D411-B98D-4811-8286-EC97B5BA7C0A}" dt="2025-04-27T16:30:27.489" v="311" actId="47"/>
        <pc:sldMkLst>
          <pc:docMk/>
          <pc:sldMk cId="2843778961" sldId="302"/>
        </pc:sldMkLst>
      </pc:sldChg>
      <pc:sldChg chg="modSp mod">
        <pc:chgData name="Elizabeth Press" userId="8375cd0eba60a10d" providerId="LiveId" clId="{7C33D411-B98D-4811-8286-EC97B5BA7C0A}" dt="2025-04-27T16:14:27.229" v="264" actId="465"/>
        <pc:sldMkLst>
          <pc:docMk/>
          <pc:sldMk cId="3444283646" sldId="327"/>
        </pc:sldMkLst>
        <pc:spChg chg="mod">
          <ac:chgData name="Elizabeth Press" userId="8375cd0eba60a10d" providerId="LiveId" clId="{7C33D411-B98D-4811-8286-EC97B5BA7C0A}" dt="2025-04-27T16:14:27.229" v="264" actId="465"/>
          <ac:spMkLst>
            <pc:docMk/>
            <pc:sldMk cId="3444283646" sldId="327"/>
            <ac:spMk id="6" creationId="{66E088B7-8018-255E-4598-35A5051D363F}"/>
          </ac:spMkLst>
        </pc:spChg>
        <pc:spChg chg="mod">
          <ac:chgData name="Elizabeth Press" userId="8375cd0eba60a10d" providerId="LiveId" clId="{7C33D411-B98D-4811-8286-EC97B5BA7C0A}" dt="2025-04-27T16:14:14.350" v="263" actId="552"/>
          <ac:spMkLst>
            <pc:docMk/>
            <pc:sldMk cId="3444283646" sldId="327"/>
            <ac:spMk id="8" creationId="{877222C0-3AE9-AB6B-773F-1E630CA3F3AC}"/>
          </ac:spMkLst>
        </pc:spChg>
        <pc:spChg chg="mod">
          <ac:chgData name="Elizabeth Press" userId="8375cd0eba60a10d" providerId="LiveId" clId="{7C33D411-B98D-4811-8286-EC97B5BA7C0A}" dt="2025-04-27T16:14:14.350" v="263" actId="552"/>
          <ac:spMkLst>
            <pc:docMk/>
            <pc:sldMk cId="3444283646" sldId="327"/>
            <ac:spMk id="31" creationId="{40CB8988-C3FE-62E6-4808-EAB99DF45528}"/>
          </ac:spMkLst>
        </pc:spChg>
      </pc:sldChg>
      <pc:sldChg chg="modSp mod">
        <pc:chgData name="Elizabeth Press" userId="8375cd0eba60a10d" providerId="LiveId" clId="{7C33D411-B98D-4811-8286-EC97B5BA7C0A}" dt="2025-04-27T16:44:34.136" v="315" actId="108"/>
        <pc:sldMkLst>
          <pc:docMk/>
          <pc:sldMk cId="510569226" sldId="479"/>
        </pc:sldMkLst>
        <pc:spChg chg="mod">
          <ac:chgData name="Elizabeth Press" userId="8375cd0eba60a10d" providerId="LiveId" clId="{7C33D411-B98D-4811-8286-EC97B5BA7C0A}" dt="2025-04-27T16:44:34.136" v="315" actId="108"/>
          <ac:spMkLst>
            <pc:docMk/>
            <pc:sldMk cId="510569226" sldId="479"/>
            <ac:spMk id="5" creationId="{47CA4CE2-03E0-8824-C636-19C726A11F22}"/>
          </ac:spMkLst>
        </pc:spChg>
        <pc:graphicFrameChg chg="mod">
          <ac:chgData name="Elizabeth Press" userId="8375cd0eba60a10d" providerId="LiveId" clId="{7C33D411-B98D-4811-8286-EC97B5BA7C0A}" dt="2025-04-27T16:19:24.138" v="271" actId="20577"/>
          <ac:graphicFrameMkLst>
            <pc:docMk/>
            <pc:sldMk cId="510569226" sldId="479"/>
            <ac:graphicFrameMk id="14" creationId="{D566A2AD-46A5-DFCF-FA53-B214663CD4C0}"/>
          </ac:graphicFrameMkLst>
        </pc:graphicFrameChg>
      </pc:sldChg>
      <pc:sldChg chg="modSp mod">
        <pc:chgData name="Elizabeth Press" userId="8375cd0eba60a10d" providerId="LiveId" clId="{7C33D411-B98D-4811-8286-EC97B5BA7C0A}" dt="2025-04-27T16:27:11.592" v="300" actId="20577"/>
        <pc:sldMkLst>
          <pc:docMk/>
          <pc:sldMk cId="0" sldId="481"/>
        </pc:sldMkLst>
        <pc:spChg chg="mod">
          <ac:chgData name="Elizabeth Press" userId="8375cd0eba60a10d" providerId="LiveId" clId="{7C33D411-B98D-4811-8286-EC97B5BA7C0A}" dt="2025-04-27T16:27:11.592" v="300" actId="20577"/>
          <ac:spMkLst>
            <pc:docMk/>
            <pc:sldMk cId="0" sldId="481"/>
            <ac:spMk id="162" creationId="{00000000-0000-0000-0000-000000000000}"/>
          </ac:spMkLst>
        </pc:spChg>
      </pc:sldChg>
      <pc:sldChg chg="modSp mod">
        <pc:chgData name="Elizabeth Press" userId="8375cd0eba60a10d" providerId="LiveId" clId="{7C33D411-B98D-4811-8286-EC97B5BA7C0A}" dt="2025-04-27T16:26:34.943" v="289" actId="20577"/>
        <pc:sldMkLst>
          <pc:docMk/>
          <pc:sldMk cId="4180619484" sldId="498"/>
        </pc:sldMkLst>
        <pc:graphicFrameChg chg="mod modGraphic">
          <ac:chgData name="Elizabeth Press" userId="8375cd0eba60a10d" providerId="LiveId" clId="{7C33D411-B98D-4811-8286-EC97B5BA7C0A}" dt="2025-04-27T16:26:34.943" v="289" actId="20577"/>
          <ac:graphicFrameMkLst>
            <pc:docMk/>
            <pc:sldMk cId="4180619484" sldId="498"/>
            <ac:graphicFrameMk id="5" creationId="{5B19AEBF-62B7-0BF8-3A3C-B2EFAFEB1BE1}"/>
          </ac:graphicFrameMkLst>
        </pc:graphicFrameChg>
      </pc:sldChg>
      <pc:sldChg chg="modSp mod">
        <pc:chgData name="Elizabeth Press" userId="8375cd0eba60a10d" providerId="LiveId" clId="{7C33D411-B98D-4811-8286-EC97B5BA7C0A}" dt="2025-04-27T16:23:27.104" v="275" actId="20577"/>
        <pc:sldMkLst>
          <pc:docMk/>
          <pc:sldMk cId="3385741074" sldId="502"/>
        </pc:sldMkLst>
        <pc:spChg chg="mod">
          <ac:chgData name="Elizabeth Press" userId="8375cd0eba60a10d" providerId="LiveId" clId="{7C33D411-B98D-4811-8286-EC97B5BA7C0A}" dt="2025-04-27T16:23:27.104" v="275" actId="20577"/>
          <ac:spMkLst>
            <pc:docMk/>
            <pc:sldMk cId="3385741074" sldId="502"/>
            <ac:spMk id="2" creationId="{AA7AEB78-B4C0-4F91-55BF-5CBE1CAE7B16}"/>
          </ac:spMkLst>
        </pc:spChg>
      </pc:sldChg>
      <pc:sldChg chg="modSp">
        <pc:chgData name="Elizabeth Press" userId="8375cd0eba60a10d" providerId="LiveId" clId="{7C33D411-B98D-4811-8286-EC97B5BA7C0A}" dt="2025-04-27T16:45:11.324" v="317" actId="20577"/>
        <pc:sldMkLst>
          <pc:docMk/>
          <pc:sldMk cId="3093230293" sldId="503"/>
        </pc:sldMkLst>
        <pc:graphicFrameChg chg="mod">
          <ac:chgData name="Elizabeth Press" userId="8375cd0eba60a10d" providerId="LiveId" clId="{7C33D411-B98D-4811-8286-EC97B5BA7C0A}" dt="2025-04-27T16:45:11.324" v="317" actId="20577"/>
          <ac:graphicFrameMkLst>
            <pc:docMk/>
            <pc:sldMk cId="3093230293" sldId="503"/>
            <ac:graphicFrameMk id="8" creationId="{360C762D-E2EB-BDF8-9803-48BDF0CA5C94}"/>
          </ac:graphicFrameMkLst>
        </pc:graphicFrameChg>
      </pc:sldChg>
      <pc:sldChg chg="modSp mod">
        <pc:chgData name="Elizabeth Press" userId="8375cd0eba60a10d" providerId="LiveId" clId="{7C33D411-B98D-4811-8286-EC97B5BA7C0A}" dt="2025-04-27T16:27:51.420" v="303" actId="20577"/>
        <pc:sldMkLst>
          <pc:docMk/>
          <pc:sldMk cId="4136856813" sldId="507"/>
        </pc:sldMkLst>
        <pc:spChg chg="mod">
          <ac:chgData name="Elizabeth Press" userId="8375cd0eba60a10d" providerId="LiveId" clId="{7C33D411-B98D-4811-8286-EC97B5BA7C0A}" dt="2025-04-27T16:27:51.420" v="303" actId="20577"/>
          <ac:spMkLst>
            <pc:docMk/>
            <pc:sldMk cId="4136856813" sldId="507"/>
            <ac:spMk id="13" creationId="{469D273E-F3CE-2928-D937-D4CC72E82781}"/>
          </ac:spMkLst>
        </pc:spChg>
      </pc:sldChg>
      <pc:sldChg chg="addSp delSp modSp new mod ord">
        <pc:chgData name="Elizabeth Press" userId="8375cd0eba60a10d" providerId="LiveId" clId="{7C33D411-B98D-4811-8286-EC97B5BA7C0A}" dt="2025-04-27T16:30:23.889" v="310"/>
        <pc:sldMkLst>
          <pc:docMk/>
          <pc:sldMk cId="87565462" sldId="510"/>
        </pc:sldMkLst>
        <pc:spChg chg="del">
          <ac:chgData name="Elizabeth Press" userId="8375cd0eba60a10d" providerId="LiveId" clId="{7C33D411-B98D-4811-8286-EC97B5BA7C0A}" dt="2025-04-27T16:30:23.167" v="309" actId="478"/>
          <ac:spMkLst>
            <pc:docMk/>
            <pc:sldMk cId="87565462" sldId="510"/>
            <ac:spMk id="2" creationId="{0613357A-D725-08D8-3495-B342B985B0B3}"/>
          </ac:spMkLst>
        </pc:spChg>
        <pc:spChg chg="del">
          <ac:chgData name="Elizabeth Press" userId="8375cd0eba60a10d" providerId="LiveId" clId="{7C33D411-B98D-4811-8286-EC97B5BA7C0A}" dt="2025-04-27T16:30:23.167" v="309" actId="478"/>
          <ac:spMkLst>
            <pc:docMk/>
            <pc:sldMk cId="87565462" sldId="510"/>
            <ac:spMk id="3" creationId="{B0F50211-7C6A-D064-AFE7-019EA38B3704}"/>
          </ac:spMkLst>
        </pc:spChg>
        <pc:spChg chg="add mod">
          <ac:chgData name="Elizabeth Press" userId="8375cd0eba60a10d" providerId="LiveId" clId="{7C33D411-B98D-4811-8286-EC97B5BA7C0A}" dt="2025-04-27T16:30:23.889" v="310"/>
          <ac:spMkLst>
            <pc:docMk/>
            <pc:sldMk cId="87565462" sldId="510"/>
            <ac:spMk id="5" creationId="{438E1360-C03E-8356-8596-6915EFB18107}"/>
          </ac:spMkLst>
        </pc:spChg>
        <pc:spChg chg="add mod">
          <ac:chgData name="Elizabeth Press" userId="8375cd0eba60a10d" providerId="LiveId" clId="{7C33D411-B98D-4811-8286-EC97B5BA7C0A}" dt="2025-04-27T16:30:23.889" v="310"/>
          <ac:spMkLst>
            <pc:docMk/>
            <pc:sldMk cId="87565462" sldId="510"/>
            <ac:spMk id="6" creationId="{2D5D4F5E-0B05-80C9-FA94-34F1E7AFBFBA}"/>
          </ac:spMkLst>
        </pc:spChg>
        <pc:spChg chg="add mod">
          <ac:chgData name="Elizabeth Press" userId="8375cd0eba60a10d" providerId="LiveId" clId="{7C33D411-B98D-4811-8286-EC97B5BA7C0A}" dt="2025-04-27T16:30:23.889" v="310"/>
          <ac:spMkLst>
            <pc:docMk/>
            <pc:sldMk cId="87565462" sldId="510"/>
            <ac:spMk id="8" creationId="{18EEC32A-EDDE-4C66-034F-A5855C6E81A4}"/>
          </ac:spMkLst>
        </pc:spChg>
        <pc:spChg chg="add mod">
          <ac:chgData name="Elizabeth Press" userId="8375cd0eba60a10d" providerId="LiveId" clId="{7C33D411-B98D-4811-8286-EC97B5BA7C0A}" dt="2025-04-27T16:30:23.889" v="310"/>
          <ac:spMkLst>
            <pc:docMk/>
            <pc:sldMk cId="87565462" sldId="510"/>
            <ac:spMk id="9" creationId="{FECB5397-43A8-45B3-63A0-E8CFFB454236}"/>
          </ac:spMkLst>
        </pc:spChg>
        <pc:graphicFrameChg chg="add mod">
          <ac:chgData name="Elizabeth Press" userId="8375cd0eba60a10d" providerId="LiveId" clId="{7C33D411-B98D-4811-8286-EC97B5BA7C0A}" dt="2025-04-27T16:30:23.889" v="310"/>
          <ac:graphicFrameMkLst>
            <pc:docMk/>
            <pc:sldMk cId="87565462" sldId="510"/>
            <ac:graphicFrameMk id="7" creationId="{2A8F00A7-2D49-070F-5B87-ACCDE75B5BB9}"/>
          </ac:graphicFrameMkLst>
        </pc:graphicFrameChg>
      </pc:sldChg>
      <pc:sldChg chg="new del">
        <pc:chgData name="Elizabeth Press" userId="8375cd0eba60a10d" providerId="LiveId" clId="{7C33D411-B98D-4811-8286-EC97B5BA7C0A}" dt="2025-04-27T16:30:02.726" v="305" actId="47"/>
        <pc:sldMkLst>
          <pc:docMk/>
          <pc:sldMk cId="4163681495" sldId="510"/>
        </pc:sldMkLst>
      </pc:sldChg>
      <pc:sldMasterChg chg="delSldLayout">
        <pc:chgData name="Elizabeth Press" userId="8375cd0eba60a10d" providerId="LiveId" clId="{7C33D411-B98D-4811-8286-EC97B5BA7C0A}" dt="2025-04-27T16:30:27.489" v="311" actId="47"/>
        <pc:sldMasterMkLst>
          <pc:docMk/>
          <pc:sldMasterMk cId="2319061225" sldId="2147483648"/>
        </pc:sldMasterMkLst>
        <pc:sldLayoutChg chg="del">
          <pc:chgData name="Elizabeth Press" userId="8375cd0eba60a10d" providerId="LiveId" clId="{7C33D411-B98D-4811-8286-EC97B5BA7C0A}" dt="2025-04-27T16:30:27.489" v="311" actId="47"/>
          <pc:sldLayoutMkLst>
            <pc:docMk/>
            <pc:sldMasterMk cId="2319061225" sldId="2147483648"/>
            <pc:sldLayoutMk cId="1493613845" sldId="214748367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>
                <a:solidFill>
                  <a:schemeClr val="tx2"/>
                </a:solidFill>
              </a:rPr>
              <a:t>Tech </a:t>
            </a:r>
            <a:r>
              <a:rPr lang="de-DE" dirty="0" err="1">
                <a:solidFill>
                  <a:schemeClr val="tx2"/>
                </a:solidFill>
              </a:rPr>
              <a:t>employees</a:t>
            </a:r>
            <a:r>
              <a:rPr lang="de-DE" baseline="0" dirty="0">
                <a:solidFill>
                  <a:schemeClr val="tx2"/>
                </a:solidFill>
              </a:rPr>
              <a:t> </a:t>
            </a:r>
            <a:r>
              <a:rPr lang="de-DE" baseline="0" dirty="0" err="1">
                <a:solidFill>
                  <a:schemeClr val="tx2"/>
                </a:solidFill>
              </a:rPr>
              <a:t>laid</a:t>
            </a:r>
            <a:r>
              <a:rPr lang="de-DE" baseline="0" dirty="0">
                <a:solidFill>
                  <a:schemeClr val="tx2"/>
                </a:solidFill>
              </a:rPr>
              <a:t> off </a:t>
            </a:r>
            <a:r>
              <a:rPr lang="de-DE" baseline="0" dirty="0" err="1">
                <a:solidFill>
                  <a:schemeClr val="tx2"/>
                </a:solidFill>
              </a:rPr>
              <a:t>globally</a:t>
            </a:r>
            <a:r>
              <a:rPr lang="de-DE" baseline="0" dirty="0">
                <a:solidFill>
                  <a:schemeClr val="tx2"/>
                </a:solidFill>
              </a:rPr>
              <a:t> (</a:t>
            </a:r>
            <a:r>
              <a:rPr lang="de-DE" baseline="0" dirty="0" err="1">
                <a:solidFill>
                  <a:schemeClr val="tx2"/>
                </a:solidFill>
              </a:rPr>
              <a:t>thousands</a:t>
            </a:r>
            <a:r>
              <a:rPr lang="de-DE" baseline="0" dirty="0">
                <a:solidFill>
                  <a:schemeClr val="tx2"/>
                </a:solidFill>
              </a:rPr>
              <a:t>)</a:t>
            </a:r>
            <a:endParaRPr lang="de-DE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89898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Employees laid off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F-4E51-8382-65D82384A22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34D2D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Employees laid off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3F-4E51-8382-65D82384A22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34D2D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Employees laid off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3F-4E51-8382-65D82384A2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62624672"/>
        <c:axId val="762625152"/>
      </c:barChart>
      <c:catAx>
        <c:axId val="76262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62625152"/>
        <c:crosses val="autoZero"/>
        <c:auto val="1"/>
        <c:lblAlgn val="ctr"/>
        <c:lblOffset val="100"/>
        <c:noMultiLvlLbl val="0"/>
      </c:catAx>
      <c:valAx>
        <c:axId val="7626251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262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94C6AD-4556-43B1-BDCE-56E86225C654}" type="doc">
      <dgm:prSet loTypeId="urn:microsoft.com/office/officeart/2005/8/layout/pyramid4" loCatId="pyramid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8CC40C0-C313-490D-84AC-CD6EFCC59027}">
      <dgm:prSet phldrT="[Text]" custT="1"/>
      <dgm:spPr>
        <a:solidFill>
          <a:srgbClr val="34D2D0"/>
        </a:solidFill>
      </dgm:spPr>
      <dgm:t>
        <a:bodyPr/>
        <a:lstStyle/>
        <a:p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  <a:p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Lacking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skills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(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beyond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tech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)</a:t>
          </a:r>
        </a:p>
      </dgm:t>
    </dgm:pt>
    <dgm:pt modelId="{92229CCE-2E90-4F27-938E-33241DA75660}" type="parTrans" cxnId="{EE2F090D-3E62-4690-981E-768A94D492AA}">
      <dgm:prSet/>
      <dgm:spPr/>
      <dgm:t>
        <a:bodyPr/>
        <a:lstStyle/>
        <a:p>
          <a:endParaRPr lang="de-DE"/>
        </a:p>
      </dgm:t>
    </dgm:pt>
    <dgm:pt modelId="{3F4F0D33-9444-46CB-940F-AA0CA65AEE19}" type="sibTrans" cxnId="{EE2F090D-3E62-4690-981E-768A94D492AA}">
      <dgm:prSet/>
      <dgm:spPr/>
      <dgm:t>
        <a:bodyPr/>
        <a:lstStyle/>
        <a:p>
          <a:endParaRPr lang="de-DE"/>
        </a:p>
      </dgm:t>
    </dgm:pt>
    <dgm:pt modelId="{6DCDB239-EEA0-4D22-B6C3-DE48D467C017}">
      <dgm:prSet phldrT="[Text]" custT="1"/>
      <dgm:spPr>
        <a:solidFill>
          <a:srgbClr val="34D2D0"/>
        </a:solidFill>
        <a:ln>
          <a:solidFill>
            <a:srgbClr val="34D2D0"/>
          </a:solidFill>
        </a:ln>
      </dgm:spPr>
      <dgm:t>
        <a:bodyPr/>
        <a:lstStyle/>
        <a:p>
          <a:r>
            <a:rPr lang="de-DE" sz="1600" b="1" dirty="0">
              <a:solidFill>
                <a:srgbClr val="7030A0"/>
              </a:solidFill>
            </a:rPr>
            <a:t>Lack of ROI on AI</a:t>
          </a:r>
        </a:p>
      </dgm:t>
    </dgm:pt>
    <dgm:pt modelId="{608A04DA-6A80-47BE-9E82-F92A33B0CF93}" type="parTrans" cxnId="{E19E5A1F-BF5B-48B1-90EC-7B5FEA8F272E}">
      <dgm:prSet/>
      <dgm:spPr/>
      <dgm:t>
        <a:bodyPr/>
        <a:lstStyle/>
        <a:p>
          <a:endParaRPr lang="de-DE"/>
        </a:p>
      </dgm:t>
    </dgm:pt>
    <dgm:pt modelId="{C445918D-31B6-4D19-A41F-2C8E7E76B655}" type="sibTrans" cxnId="{E19E5A1F-BF5B-48B1-90EC-7B5FEA8F272E}">
      <dgm:prSet/>
      <dgm:spPr/>
      <dgm:t>
        <a:bodyPr/>
        <a:lstStyle/>
        <a:p>
          <a:endParaRPr lang="de-DE"/>
        </a:p>
      </dgm:t>
    </dgm:pt>
    <dgm:pt modelId="{C9832893-5705-48E9-AEF0-BD19C5542771}">
      <dgm:prSet phldrT="[Text]" custT="1"/>
      <dgm:spPr>
        <a:solidFill>
          <a:srgbClr val="34D2D0"/>
        </a:solidFill>
        <a:ln>
          <a:solidFill>
            <a:schemeClr val="bg1"/>
          </a:solidFill>
        </a:ln>
      </dgm:spPr>
      <dgm:t>
        <a:bodyPr/>
        <a:lstStyle/>
        <a:p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Bad &amp;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little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data</a:t>
          </a: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</dgm:t>
    </dgm:pt>
    <dgm:pt modelId="{19151905-3FEE-46A1-B3D4-984604D5B3B6}" type="parTrans" cxnId="{567C5F6D-C639-41CD-87A0-395118F0A90E}">
      <dgm:prSet/>
      <dgm:spPr/>
      <dgm:t>
        <a:bodyPr/>
        <a:lstStyle/>
        <a:p>
          <a:endParaRPr lang="de-DE"/>
        </a:p>
      </dgm:t>
    </dgm:pt>
    <dgm:pt modelId="{9759A16D-1646-4F67-8407-0ED6BBCED4AF}" type="sibTrans" cxnId="{567C5F6D-C639-41CD-87A0-395118F0A90E}">
      <dgm:prSet/>
      <dgm:spPr/>
      <dgm:t>
        <a:bodyPr/>
        <a:lstStyle/>
        <a:p>
          <a:endParaRPr lang="de-DE"/>
        </a:p>
      </dgm:t>
    </dgm:pt>
    <dgm:pt modelId="{DC382F51-0E24-4C63-B368-28AA95F71F1F}">
      <dgm:prSet phldrT="[Text]" custT="1"/>
      <dgm:spPr>
        <a:solidFill>
          <a:srgbClr val="34D2D0"/>
        </a:solidFill>
        <a:ln>
          <a:solidFill>
            <a:schemeClr val="bg1"/>
          </a:solidFill>
        </a:ln>
      </dgm:spPr>
      <dgm:t>
        <a:bodyPr/>
        <a:lstStyle/>
        <a:p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High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costs</a:t>
          </a: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</dgm:t>
    </dgm:pt>
    <dgm:pt modelId="{618BA9DD-88DC-47CF-9F52-80E62D81BE5A}" type="parTrans" cxnId="{3289F74B-4DB2-4524-A557-D69DB22357F0}">
      <dgm:prSet/>
      <dgm:spPr/>
      <dgm:t>
        <a:bodyPr/>
        <a:lstStyle/>
        <a:p>
          <a:endParaRPr lang="de-DE"/>
        </a:p>
      </dgm:t>
    </dgm:pt>
    <dgm:pt modelId="{1BD4ECDD-8DB9-4905-8FDD-DC72BC868C68}" type="sibTrans" cxnId="{3289F74B-4DB2-4524-A557-D69DB22357F0}">
      <dgm:prSet/>
      <dgm:spPr/>
      <dgm:t>
        <a:bodyPr/>
        <a:lstStyle/>
        <a:p>
          <a:endParaRPr lang="de-DE"/>
        </a:p>
      </dgm:t>
    </dgm:pt>
    <dgm:pt modelId="{69870AC1-A406-4841-BB26-C365C93BD248}">
      <dgm:prSet phldrT="[Text]" custT="1"/>
      <dgm:spPr>
        <a:solidFill>
          <a:srgbClr val="34D2D0"/>
        </a:solidFill>
        <a:ln>
          <a:solidFill>
            <a:srgbClr val="34D2D0"/>
          </a:solidFill>
        </a:ln>
      </dgm:spPr>
      <dgm:t>
        <a:bodyPr/>
        <a:lstStyle/>
        <a:p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POC grave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yard</a:t>
          </a: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</dgm:t>
    </dgm:pt>
    <dgm:pt modelId="{CA359D1D-355B-41F9-BA98-56CA7D203F54}" type="parTrans" cxnId="{5911293B-9E5F-4F24-9F44-A19C0A67DCB3}">
      <dgm:prSet/>
      <dgm:spPr/>
      <dgm:t>
        <a:bodyPr/>
        <a:lstStyle/>
        <a:p>
          <a:endParaRPr lang="de-DE"/>
        </a:p>
      </dgm:t>
    </dgm:pt>
    <dgm:pt modelId="{6FB6B8B4-EDA3-4387-93CB-FD0A57377585}" type="sibTrans" cxnId="{5911293B-9E5F-4F24-9F44-A19C0A67DCB3}">
      <dgm:prSet/>
      <dgm:spPr/>
      <dgm:t>
        <a:bodyPr/>
        <a:lstStyle/>
        <a:p>
          <a:endParaRPr lang="de-DE"/>
        </a:p>
      </dgm:t>
    </dgm:pt>
    <dgm:pt modelId="{AA9DE800-A11F-4538-AF96-C048DE56FA04}">
      <dgm:prSet phldrT="[Text]" custT="1"/>
      <dgm:spPr>
        <a:solidFill>
          <a:srgbClr val="34D2D0"/>
        </a:solidFill>
      </dgm:spPr>
      <dgm:t>
        <a:bodyPr/>
        <a:lstStyle/>
        <a:p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  <a:p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Hard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to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use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. Harder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to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scale</a:t>
          </a: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</dgm:t>
    </dgm:pt>
    <dgm:pt modelId="{EF7584F9-6E68-4942-B03F-8A0D5652D08B}" type="parTrans" cxnId="{145817AF-F910-4D61-B849-D2150B448252}">
      <dgm:prSet/>
      <dgm:spPr/>
      <dgm:t>
        <a:bodyPr/>
        <a:lstStyle/>
        <a:p>
          <a:endParaRPr lang="de-DE"/>
        </a:p>
      </dgm:t>
    </dgm:pt>
    <dgm:pt modelId="{D77C71C3-08B0-4D03-9177-8B1C238F98F0}" type="sibTrans" cxnId="{145817AF-F910-4D61-B849-D2150B448252}">
      <dgm:prSet/>
      <dgm:spPr/>
      <dgm:t>
        <a:bodyPr/>
        <a:lstStyle/>
        <a:p>
          <a:endParaRPr lang="de-DE"/>
        </a:p>
      </dgm:t>
    </dgm:pt>
    <dgm:pt modelId="{28BF3FD5-BD88-421E-A43D-E21A664C2FAA}">
      <dgm:prSet phldrT="[Text]" custT="1"/>
      <dgm:spPr>
        <a:solidFill>
          <a:srgbClr val="34D2D0"/>
        </a:solidFill>
      </dgm:spPr>
      <dgm:t>
        <a:bodyPr/>
        <a:lstStyle/>
        <a:p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Under-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estimation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of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effort</a:t>
          </a: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</dgm:t>
    </dgm:pt>
    <dgm:pt modelId="{2C569678-67C3-4B51-A307-AE03801BE5FB}" type="parTrans" cxnId="{7FA670AF-4120-4F56-964F-C68D33A2C15D}">
      <dgm:prSet/>
      <dgm:spPr/>
      <dgm:t>
        <a:bodyPr/>
        <a:lstStyle/>
        <a:p>
          <a:endParaRPr lang="de-DE"/>
        </a:p>
      </dgm:t>
    </dgm:pt>
    <dgm:pt modelId="{9A5891A6-1375-40D7-8A99-2F8DB6E24462}" type="sibTrans" cxnId="{7FA670AF-4120-4F56-964F-C68D33A2C15D}">
      <dgm:prSet/>
      <dgm:spPr/>
      <dgm:t>
        <a:bodyPr/>
        <a:lstStyle/>
        <a:p>
          <a:endParaRPr lang="de-DE"/>
        </a:p>
      </dgm:t>
    </dgm:pt>
    <dgm:pt modelId="{311A922D-BE64-45E3-89FC-8FCAE5D16CFF}">
      <dgm:prSet phldrT="[Text]" custT="1"/>
      <dgm:spPr>
        <a:solidFill>
          <a:srgbClr val="34D2D0"/>
        </a:solidFill>
      </dgm:spPr>
      <dgm:t>
        <a:bodyPr/>
        <a:lstStyle/>
        <a:p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FOMO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driven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use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cases</a:t>
          </a: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</dgm:t>
    </dgm:pt>
    <dgm:pt modelId="{9C9A6EF4-4334-4FD7-87BD-20B13E4CA2C4}" type="parTrans" cxnId="{464EBC0F-4618-4E48-81D1-1A45E6FB7C04}">
      <dgm:prSet/>
      <dgm:spPr/>
      <dgm:t>
        <a:bodyPr/>
        <a:lstStyle/>
        <a:p>
          <a:endParaRPr lang="de-DE"/>
        </a:p>
      </dgm:t>
    </dgm:pt>
    <dgm:pt modelId="{C8AD68DF-3046-44DB-876D-EFD764B616C2}" type="sibTrans" cxnId="{464EBC0F-4618-4E48-81D1-1A45E6FB7C04}">
      <dgm:prSet/>
      <dgm:spPr/>
      <dgm:t>
        <a:bodyPr/>
        <a:lstStyle/>
        <a:p>
          <a:endParaRPr lang="de-DE"/>
        </a:p>
      </dgm:t>
    </dgm:pt>
    <dgm:pt modelId="{9353880E-4A45-4668-B0A6-661B4C190A8A}">
      <dgm:prSet custT="1"/>
      <dgm:spPr>
        <a:solidFill>
          <a:srgbClr val="34D2D0"/>
        </a:solidFill>
      </dgm:spPr>
      <dgm:t>
        <a:bodyPr/>
        <a:lstStyle/>
        <a:p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Security Wild West</a:t>
          </a:r>
        </a:p>
      </dgm:t>
    </dgm:pt>
    <dgm:pt modelId="{3AB59CCE-0287-4489-854E-EB133E69D0E7}" type="parTrans" cxnId="{DE11F436-BC5E-4791-B171-88BB74F64E8A}">
      <dgm:prSet/>
      <dgm:spPr/>
      <dgm:t>
        <a:bodyPr/>
        <a:lstStyle/>
        <a:p>
          <a:endParaRPr lang="de-DE"/>
        </a:p>
      </dgm:t>
    </dgm:pt>
    <dgm:pt modelId="{DCB3E34A-6AFA-424B-B7AF-6319E53F03EA}" type="sibTrans" cxnId="{DE11F436-BC5E-4791-B171-88BB74F64E8A}">
      <dgm:prSet/>
      <dgm:spPr/>
      <dgm:t>
        <a:bodyPr/>
        <a:lstStyle/>
        <a:p>
          <a:endParaRPr lang="de-DE"/>
        </a:p>
      </dgm:t>
    </dgm:pt>
    <dgm:pt modelId="{7114B2A2-061E-4343-A6E6-A2CEFB9CE812}" type="pres">
      <dgm:prSet presAssocID="{2394C6AD-4556-43B1-BDCE-56E86225C654}" presName="compositeShape" presStyleCnt="0">
        <dgm:presLayoutVars>
          <dgm:chMax val="9"/>
          <dgm:dir/>
          <dgm:resizeHandles val="exact"/>
        </dgm:presLayoutVars>
      </dgm:prSet>
      <dgm:spPr/>
    </dgm:pt>
    <dgm:pt modelId="{01528A51-3FE2-463B-B039-9C3C77527AFC}" type="pres">
      <dgm:prSet presAssocID="{2394C6AD-4556-43B1-BDCE-56E86225C654}" presName="triangle1" presStyleLbl="node1" presStyleIdx="0" presStyleCnt="9">
        <dgm:presLayoutVars>
          <dgm:bulletEnabled val="1"/>
        </dgm:presLayoutVars>
      </dgm:prSet>
      <dgm:spPr/>
    </dgm:pt>
    <dgm:pt modelId="{7F670289-47A9-4615-97F5-12EBF228C9B8}" type="pres">
      <dgm:prSet presAssocID="{2394C6AD-4556-43B1-BDCE-56E86225C654}" presName="triangle2" presStyleLbl="node1" presStyleIdx="1" presStyleCnt="9">
        <dgm:presLayoutVars>
          <dgm:bulletEnabled val="1"/>
        </dgm:presLayoutVars>
      </dgm:prSet>
      <dgm:spPr/>
    </dgm:pt>
    <dgm:pt modelId="{DD01C3FC-87BF-4ADA-BC52-EAB6EF4695C5}" type="pres">
      <dgm:prSet presAssocID="{2394C6AD-4556-43B1-BDCE-56E86225C654}" presName="triangle3" presStyleLbl="node1" presStyleIdx="2" presStyleCnt="9">
        <dgm:presLayoutVars>
          <dgm:bulletEnabled val="1"/>
        </dgm:presLayoutVars>
      </dgm:prSet>
      <dgm:spPr/>
    </dgm:pt>
    <dgm:pt modelId="{49BE339D-9067-4032-83DD-83B7354B5D95}" type="pres">
      <dgm:prSet presAssocID="{2394C6AD-4556-43B1-BDCE-56E86225C654}" presName="triangle4" presStyleLbl="node1" presStyleIdx="3" presStyleCnt="9">
        <dgm:presLayoutVars>
          <dgm:bulletEnabled val="1"/>
        </dgm:presLayoutVars>
      </dgm:prSet>
      <dgm:spPr/>
    </dgm:pt>
    <dgm:pt modelId="{A545456A-B5EE-4A90-A383-04FA7514DC66}" type="pres">
      <dgm:prSet presAssocID="{2394C6AD-4556-43B1-BDCE-56E86225C654}" presName="triangle5" presStyleLbl="node1" presStyleIdx="4" presStyleCnt="9">
        <dgm:presLayoutVars>
          <dgm:bulletEnabled val="1"/>
        </dgm:presLayoutVars>
      </dgm:prSet>
      <dgm:spPr/>
    </dgm:pt>
    <dgm:pt modelId="{751E4DD2-EBB4-4188-978B-0F702564BD79}" type="pres">
      <dgm:prSet presAssocID="{2394C6AD-4556-43B1-BDCE-56E86225C654}" presName="triangle6" presStyleLbl="node1" presStyleIdx="5" presStyleCnt="9">
        <dgm:presLayoutVars>
          <dgm:bulletEnabled val="1"/>
        </dgm:presLayoutVars>
      </dgm:prSet>
      <dgm:spPr/>
    </dgm:pt>
    <dgm:pt modelId="{30623DFF-F57C-4C4C-937B-B19C48902B57}" type="pres">
      <dgm:prSet presAssocID="{2394C6AD-4556-43B1-BDCE-56E86225C654}" presName="triangle7" presStyleLbl="node1" presStyleIdx="6" presStyleCnt="9">
        <dgm:presLayoutVars>
          <dgm:bulletEnabled val="1"/>
        </dgm:presLayoutVars>
      </dgm:prSet>
      <dgm:spPr/>
    </dgm:pt>
    <dgm:pt modelId="{5F3DF96E-30F3-49D4-8E1F-64CB9F1BA335}" type="pres">
      <dgm:prSet presAssocID="{2394C6AD-4556-43B1-BDCE-56E86225C654}" presName="triangle8" presStyleLbl="node1" presStyleIdx="7" presStyleCnt="9">
        <dgm:presLayoutVars>
          <dgm:bulletEnabled val="1"/>
        </dgm:presLayoutVars>
      </dgm:prSet>
      <dgm:spPr/>
    </dgm:pt>
    <dgm:pt modelId="{8E9D0711-43AB-4116-91C5-62055F62D7A5}" type="pres">
      <dgm:prSet presAssocID="{2394C6AD-4556-43B1-BDCE-56E86225C654}" presName="triangle9" presStyleLbl="node1" presStyleIdx="8" presStyleCnt="9">
        <dgm:presLayoutVars>
          <dgm:bulletEnabled val="1"/>
        </dgm:presLayoutVars>
      </dgm:prSet>
      <dgm:spPr/>
    </dgm:pt>
  </dgm:ptLst>
  <dgm:cxnLst>
    <dgm:cxn modelId="{22B46100-DAAC-4F01-995A-3480812F8C0F}" type="presOf" srcId="{2394C6AD-4556-43B1-BDCE-56E86225C654}" destId="{7114B2A2-061E-4343-A6E6-A2CEFB9CE812}" srcOrd="0" destOrd="0" presId="urn:microsoft.com/office/officeart/2005/8/layout/pyramid4"/>
    <dgm:cxn modelId="{EE2F090D-3E62-4690-981E-768A94D492AA}" srcId="{2394C6AD-4556-43B1-BDCE-56E86225C654}" destId="{28CC40C0-C313-490D-84AC-CD6EFCC59027}" srcOrd="5" destOrd="0" parTransId="{92229CCE-2E90-4F27-938E-33241DA75660}" sibTransId="{3F4F0D33-9444-46CB-940F-AA0CA65AEE19}"/>
    <dgm:cxn modelId="{464EBC0F-4618-4E48-81D1-1A45E6FB7C04}" srcId="{2394C6AD-4556-43B1-BDCE-56E86225C654}" destId="{311A922D-BE64-45E3-89FC-8FCAE5D16CFF}" srcOrd="7" destOrd="0" parTransId="{9C9A6EF4-4334-4FD7-87BD-20B13E4CA2C4}" sibTransId="{C8AD68DF-3046-44DB-876D-EFD764B616C2}"/>
    <dgm:cxn modelId="{E19E5A1F-BF5B-48B1-90EC-7B5FEA8F272E}" srcId="{2394C6AD-4556-43B1-BDCE-56E86225C654}" destId="{6DCDB239-EEA0-4D22-B6C3-DE48D467C017}" srcOrd="0" destOrd="0" parTransId="{608A04DA-6A80-47BE-9E82-F92A33B0CF93}" sibTransId="{C445918D-31B6-4D19-A41F-2C8E7E76B655}"/>
    <dgm:cxn modelId="{B49C152F-95D8-416A-B89A-61F0CE27C996}" type="presOf" srcId="{69870AC1-A406-4841-BB26-C365C93BD248}" destId="{7F670289-47A9-4615-97F5-12EBF228C9B8}" srcOrd="0" destOrd="0" presId="urn:microsoft.com/office/officeart/2005/8/layout/pyramid4"/>
    <dgm:cxn modelId="{DE11F436-BC5E-4791-B171-88BB74F64E8A}" srcId="{2394C6AD-4556-43B1-BDCE-56E86225C654}" destId="{9353880E-4A45-4668-B0A6-661B4C190A8A}" srcOrd="8" destOrd="0" parTransId="{3AB59CCE-0287-4489-854E-EB133E69D0E7}" sibTransId="{DCB3E34A-6AFA-424B-B7AF-6319E53F03EA}"/>
    <dgm:cxn modelId="{5911293B-9E5F-4F24-9F44-A19C0A67DCB3}" srcId="{2394C6AD-4556-43B1-BDCE-56E86225C654}" destId="{69870AC1-A406-4841-BB26-C365C93BD248}" srcOrd="1" destOrd="0" parTransId="{CA359D1D-355B-41F9-BA98-56CA7D203F54}" sibTransId="{6FB6B8B4-EDA3-4387-93CB-FD0A57377585}"/>
    <dgm:cxn modelId="{91E0EC69-1CBA-4BCF-975E-2A367F0B4F12}" type="presOf" srcId="{311A922D-BE64-45E3-89FC-8FCAE5D16CFF}" destId="{5F3DF96E-30F3-49D4-8E1F-64CB9F1BA335}" srcOrd="0" destOrd="0" presId="urn:microsoft.com/office/officeart/2005/8/layout/pyramid4"/>
    <dgm:cxn modelId="{3289F74B-4DB2-4524-A557-D69DB22357F0}" srcId="{2394C6AD-4556-43B1-BDCE-56E86225C654}" destId="{DC382F51-0E24-4C63-B368-28AA95F71F1F}" srcOrd="3" destOrd="0" parTransId="{618BA9DD-88DC-47CF-9F52-80E62D81BE5A}" sibTransId="{1BD4ECDD-8DB9-4905-8FDD-DC72BC868C68}"/>
    <dgm:cxn modelId="{567C5F6D-C639-41CD-87A0-395118F0A90E}" srcId="{2394C6AD-4556-43B1-BDCE-56E86225C654}" destId="{C9832893-5705-48E9-AEF0-BD19C5542771}" srcOrd="4" destOrd="0" parTransId="{19151905-3FEE-46A1-B3D4-984604D5B3B6}" sibTransId="{9759A16D-1646-4F67-8407-0ED6BBCED4AF}"/>
    <dgm:cxn modelId="{70B00251-1299-4EB2-80FB-4D66AFF88539}" type="presOf" srcId="{28BF3FD5-BD88-421E-A43D-E21A664C2FAA}" destId="{30623DFF-F57C-4C4C-937B-B19C48902B57}" srcOrd="0" destOrd="0" presId="urn:microsoft.com/office/officeart/2005/8/layout/pyramid4"/>
    <dgm:cxn modelId="{B21E1455-9249-495A-9439-AE3FD5805DC2}" type="presOf" srcId="{6DCDB239-EEA0-4D22-B6C3-DE48D467C017}" destId="{01528A51-3FE2-463B-B039-9C3C77527AFC}" srcOrd="0" destOrd="0" presId="urn:microsoft.com/office/officeart/2005/8/layout/pyramid4"/>
    <dgm:cxn modelId="{42B06856-16C6-46E1-B5A1-DF95612A4E7D}" type="presOf" srcId="{AA9DE800-A11F-4538-AF96-C048DE56FA04}" destId="{DD01C3FC-87BF-4ADA-BC52-EAB6EF4695C5}" srcOrd="0" destOrd="0" presId="urn:microsoft.com/office/officeart/2005/8/layout/pyramid4"/>
    <dgm:cxn modelId="{06405D83-7FD5-4BDC-8982-0719A0D5160B}" type="presOf" srcId="{C9832893-5705-48E9-AEF0-BD19C5542771}" destId="{A545456A-B5EE-4A90-A383-04FA7514DC66}" srcOrd="0" destOrd="0" presId="urn:microsoft.com/office/officeart/2005/8/layout/pyramid4"/>
    <dgm:cxn modelId="{8C5B7592-D7A5-43FF-B959-F32F6522BA1B}" type="presOf" srcId="{28CC40C0-C313-490D-84AC-CD6EFCC59027}" destId="{751E4DD2-EBB4-4188-978B-0F702564BD79}" srcOrd="0" destOrd="0" presId="urn:microsoft.com/office/officeart/2005/8/layout/pyramid4"/>
    <dgm:cxn modelId="{3B36F1A7-F1FC-433C-8260-67B2F2DD0A3D}" type="presOf" srcId="{DC382F51-0E24-4C63-B368-28AA95F71F1F}" destId="{49BE339D-9067-4032-83DD-83B7354B5D95}" srcOrd="0" destOrd="0" presId="urn:microsoft.com/office/officeart/2005/8/layout/pyramid4"/>
    <dgm:cxn modelId="{145817AF-F910-4D61-B849-D2150B448252}" srcId="{2394C6AD-4556-43B1-BDCE-56E86225C654}" destId="{AA9DE800-A11F-4538-AF96-C048DE56FA04}" srcOrd="2" destOrd="0" parTransId="{EF7584F9-6E68-4942-B03F-8A0D5652D08B}" sibTransId="{D77C71C3-08B0-4D03-9177-8B1C238F98F0}"/>
    <dgm:cxn modelId="{7FA670AF-4120-4F56-964F-C68D33A2C15D}" srcId="{2394C6AD-4556-43B1-BDCE-56E86225C654}" destId="{28BF3FD5-BD88-421E-A43D-E21A664C2FAA}" srcOrd="6" destOrd="0" parTransId="{2C569678-67C3-4B51-A307-AE03801BE5FB}" sibTransId="{9A5891A6-1375-40D7-8A99-2F8DB6E24462}"/>
    <dgm:cxn modelId="{EC9858FD-C892-4CDE-9822-2D6DD23CC78F}" type="presOf" srcId="{9353880E-4A45-4668-B0A6-661B4C190A8A}" destId="{8E9D0711-43AB-4116-91C5-62055F62D7A5}" srcOrd="0" destOrd="0" presId="urn:microsoft.com/office/officeart/2005/8/layout/pyramid4"/>
    <dgm:cxn modelId="{38B0DA1B-4114-4459-9D28-C559A29F2BF0}" type="presParOf" srcId="{7114B2A2-061E-4343-A6E6-A2CEFB9CE812}" destId="{01528A51-3FE2-463B-B039-9C3C77527AFC}" srcOrd="0" destOrd="0" presId="urn:microsoft.com/office/officeart/2005/8/layout/pyramid4"/>
    <dgm:cxn modelId="{A90264CA-CD7E-416E-9C65-3702AE478008}" type="presParOf" srcId="{7114B2A2-061E-4343-A6E6-A2CEFB9CE812}" destId="{7F670289-47A9-4615-97F5-12EBF228C9B8}" srcOrd="1" destOrd="0" presId="urn:microsoft.com/office/officeart/2005/8/layout/pyramid4"/>
    <dgm:cxn modelId="{8587CBE0-2C87-4CB9-BDEB-C01B5C62F51D}" type="presParOf" srcId="{7114B2A2-061E-4343-A6E6-A2CEFB9CE812}" destId="{DD01C3FC-87BF-4ADA-BC52-EAB6EF4695C5}" srcOrd="2" destOrd="0" presId="urn:microsoft.com/office/officeart/2005/8/layout/pyramid4"/>
    <dgm:cxn modelId="{C5FF2B00-5D63-4B2D-9526-FF1DC0022DDD}" type="presParOf" srcId="{7114B2A2-061E-4343-A6E6-A2CEFB9CE812}" destId="{49BE339D-9067-4032-83DD-83B7354B5D95}" srcOrd="3" destOrd="0" presId="urn:microsoft.com/office/officeart/2005/8/layout/pyramid4"/>
    <dgm:cxn modelId="{C191592E-301F-41A6-B89E-78072E367146}" type="presParOf" srcId="{7114B2A2-061E-4343-A6E6-A2CEFB9CE812}" destId="{A545456A-B5EE-4A90-A383-04FA7514DC66}" srcOrd="4" destOrd="0" presId="urn:microsoft.com/office/officeart/2005/8/layout/pyramid4"/>
    <dgm:cxn modelId="{C6EF2273-B2C6-488E-8925-0C31392BF5EB}" type="presParOf" srcId="{7114B2A2-061E-4343-A6E6-A2CEFB9CE812}" destId="{751E4DD2-EBB4-4188-978B-0F702564BD79}" srcOrd="5" destOrd="0" presId="urn:microsoft.com/office/officeart/2005/8/layout/pyramid4"/>
    <dgm:cxn modelId="{1A02D05C-6CA1-4CD8-A3D2-69AA61AAA0DA}" type="presParOf" srcId="{7114B2A2-061E-4343-A6E6-A2CEFB9CE812}" destId="{30623DFF-F57C-4C4C-937B-B19C48902B57}" srcOrd="6" destOrd="0" presId="urn:microsoft.com/office/officeart/2005/8/layout/pyramid4"/>
    <dgm:cxn modelId="{28FD8CAE-F07A-43D1-89D0-EADAF755927C}" type="presParOf" srcId="{7114B2A2-061E-4343-A6E6-A2CEFB9CE812}" destId="{5F3DF96E-30F3-49D4-8E1F-64CB9F1BA335}" srcOrd="7" destOrd="0" presId="urn:microsoft.com/office/officeart/2005/8/layout/pyramid4"/>
    <dgm:cxn modelId="{D028D244-81A2-46FF-803A-BA4A67F9E1FA}" type="presParOf" srcId="{7114B2A2-061E-4343-A6E6-A2CEFB9CE812}" destId="{8E9D0711-43AB-4116-91C5-62055F62D7A5}" srcOrd="8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C327FA-27D8-4A83-9F00-AEB953C9FD2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B80327B-9E78-4B72-AFA2-16CDCA80EEB7}">
      <dgm:prSet custT="1"/>
      <dgm:spPr>
        <a:solidFill>
          <a:srgbClr val="34D2D0"/>
        </a:solidFill>
      </dgm:spPr>
      <dgm:t>
        <a:bodyPr/>
        <a:lstStyle/>
        <a:p>
          <a:r>
            <a:rPr lang="en-US" sz="1800" b="0" i="0" dirty="0"/>
            <a:t>1960s</a:t>
          </a:r>
        </a:p>
        <a:p>
          <a:r>
            <a:rPr lang="en-US" sz="1800" b="0" i="0" dirty="0"/>
            <a:t>$2 million</a:t>
          </a:r>
          <a:endParaRPr lang="de-DE" sz="1800" dirty="0"/>
        </a:p>
      </dgm:t>
    </dgm:pt>
    <dgm:pt modelId="{18B65C3E-921A-4A2B-BC27-B7C7CE9B98AA}" type="parTrans" cxnId="{98382101-A1F1-4ECA-87AB-74BA9BAC1BF7}">
      <dgm:prSet/>
      <dgm:spPr/>
      <dgm:t>
        <a:bodyPr/>
        <a:lstStyle/>
        <a:p>
          <a:endParaRPr lang="de-DE"/>
        </a:p>
      </dgm:t>
    </dgm:pt>
    <dgm:pt modelId="{6D3C4FD5-DCC9-4404-BC15-F83C53F3A315}" type="sibTrans" cxnId="{98382101-A1F1-4ECA-87AB-74BA9BAC1BF7}">
      <dgm:prSet/>
      <dgm:spPr/>
      <dgm:t>
        <a:bodyPr/>
        <a:lstStyle/>
        <a:p>
          <a:endParaRPr lang="de-DE"/>
        </a:p>
      </dgm:t>
    </dgm:pt>
    <dgm:pt modelId="{702C5AB5-0E5D-4E37-9013-78D3C16297B6}">
      <dgm:prSet custT="1"/>
      <dgm:spPr>
        <a:solidFill>
          <a:srgbClr val="34D2D0"/>
        </a:solidFill>
      </dgm:spPr>
      <dgm:t>
        <a:bodyPr/>
        <a:lstStyle/>
        <a:p>
          <a:r>
            <a:rPr lang="en-US" sz="1800" b="0" i="0" dirty="0"/>
            <a:t>1980s $200,000</a:t>
          </a:r>
          <a:endParaRPr lang="de-DE" sz="1800" dirty="0"/>
        </a:p>
      </dgm:t>
    </dgm:pt>
    <dgm:pt modelId="{C10A71B1-84F6-465F-9550-8CC7CFC66B53}" type="parTrans" cxnId="{3907C2CD-5486-46A5-A08A-400AA1ABE6D0}">
      <dgm:prSet/>
      <dgm:spPr/>
      <dgm:t>
        <a:bodyPr/>
        <a:lstStyle/>
        <a:p>
          <a:endParaRPr lang="de-DE"/>
        </a:p>
      </dgm:t>
    </dgm:pt>
    <dgm:pt modelId="{AFCD301D-079F-4420-B87A-55B950528BA7}" type="sibTrans" cxnId="{3907C2CD-5486-46A5-A08A-400AA1ABE6D0}">
      <dgm:prSet/>
      <dgm:spPr/>
      <dgm:t>
        <a:bodyPr/>
        <a:lstStyle/>
        <a:p>
          <a:endParaRPr lang="de-DE"/>
        </a:p>
      </dgm:t>
    </dgm:pt>
    <dgm:pt modelId="{AA436330-83DE-4B6E-9A6D-27D7BFDEB97C}">
      <dgm:prSet custT="1"/>
      <dgm:spPr>
        <a:solidFill>
          <a:srgbClr val="34D2D0"/>
        </a:solidFill>
      </dgm:spPr>
      <dgm:t>
        <a:bodyPr/>
        <a:lstStyle/>
        <a:p>
          <a:r>
            <a:rPr lang="en-US" sz="1800" b="0" i="0" dirty="0"/>
            <a:t>Early 2000s $7.70 </a:t>
          </a:r>
          <a:endParaRPr lang="de-DE" sz="1800" dirty="0"/>
        </a:p>
      </dgm:t>
    </dgm:pt>
    <dgm:pt modelId="{23767A56-FF9E-43BE-96EB-F32D809B0245}" type="parTrans" cxnId="{D83897D1-A374-4B92-8861-69B7DDFCCC87}">
      <dgm:prSet/>
      <dgm:spPr/>
      <dgm:t>
        <a:bodyPr/>
        <a:lstStyle/>
        <a:p>
          <a:endParaRPr lang="de-DE"/>
        </a:p>
      </dgm:t>
    </dgm:pt>
    <dgm:pt modelId="{B9E08FAD-2FC0-48FE-9028-CFB4A0503E6B}" type="sibTrans" cxnId="{D83897D1-A374-4B92-8861-69B7DDFCCC87}">
      <dgm:prSet/>
      <dgm:spPr/>
      <dgm:t>
        <a:bodyPr/>
        <a:lstStyle/>
        <a:p>
          <a:endParaRPr lang="de-DE"/>
        </a:p>
      </dgm:t>
    </dgm:pt>
    <dgm:pt modelId="{F0685BFC-1123-4A93-B01F-786C87B61D78}">
      <dgm:prSet custT="1"/>
      <dgm:spPr>
        <a:solidFill>
          <a:srgbClr val="34D2D0"/>
        </a:solidFill>
      </dgm:spPr>
      <dgm:t>
        <a:bodyPr/>
        <a:lstStyle/>
        <a:p>
          <a:r>
            <a:rPr lang="en-US" sz="1800" b="0" i="0" dirty="0"/>
            <a:t>2017 </a:t>
          </a:r>
        </a:p>
        <a:p>
          <a:r>
            <a:rPr lang="en-US" sz="1800" b="0" i="0" dirty="0"/>
            <a:t>2 cents</a:t>
          </a:r>
          <a:endParaRPr lang="de-DE" sz="1800" dirty="0"/>
        </a:p>
      </dgm:t>
    </dgm:pt>
    <dgm:pt modelId="{86D3F8EE-F761-4B0F-BC1A-E8EDB7BBC280}" type="parTrans" cxnId="{1C0B813C-A0A4-4514-9B29-3AB39437AAF1}">
      <dgm:prSet/>
      <dgm:spPr/>
      <dgm:t>
        <a:bodyPr/>
        <a:lstStyle/>
        <a:p>
          <a:endParaRPr lang="de-DE"/>
        </a:p>
      </dgm:t>
    </dgm:pt>
    <dgm:pt modelId="{D82102BB-8F73-4B51-908B-4E37164E4AC3}" type="sibTrans" cxnId="{1C0B813C-A0A4-4514-9B29-3AB39437AAF1}">
      <dgm:prSet/>
      <dgm:spPr/>
      <dgm:t>
        <a:bodyPr/>
        <a:lstStyle/>
        <a:p>
          <a:endParaRPr lang="de-DE"/>
        </a:p>
      </dgm:t>
    </dgm:pt>
    <dgm:pt modelId="{77206204-642B-4BD0-B4CD-0B38A387FFB2}">
      <dgm:prSet custT="1"/>
      <dgm:spPr>
        <a:solidFill>
          <a:srgbClr val="34D2D0"/>
        </a:solidFill>
      </dgm:spPr>
      <dgm:t>
        <a:bodyPr/>
        <a:lstStyle/>
        <a:p>
          <a:r>
            <a:rPr lang="de-DE" sz="1800" dirty="0"/>
            <a:t>2020s  </a:t>
          </a:r>
          <a:r>
            <a:rPr lang="de-DE" sz="1800" dirty="0" err="1"/>
            <a:t>Unchecked</a:t>
          </a:r>
          <a:r>
            <a:rPr lang="de-DE" sz="1800" dirty="0"/>
            <a:t> </a:t>
          </a:r>
          <a:r>
            <a:rPr lang="de-DE" sz="1800" dirty="0" err="1"/>
            <a:t>cloud</a:t>
          </a:r>
          <a:r>
            <a:rPr lang="de-DE" sz="1800" dirty="0"/>
            <a:t> </a:t>
          </a:r>
          <a:r>
            <a:rPr lang="de-DE" sz="1800" dirty="0" err="1"/>
            <a:t>costs</a:t>
          </a:r>
          <a:endParaRPr lang="de-DE" sz="1800" dirty="0"/>
        </a:p>
      </dgm:t>
    </dgm:pt>
    <dgm:pt modelId="{275C825A-9971-4F15-9959-F9ED663CAA3D}" type="parTrans" cxnId="{4AB4AAE7-F22D-43F2-8ED3-124C222E3198}">
      <dgm:prSet/>
      <dgm:spPr/>
      <dgm:t>
        <a:bodyPr/>
        <a:lstStyle/>
        <a:p>
          <a:endParaRPr lang="de-DE"/>
        </a:p>
      </dgm:t>
    </dgm:pt>
    <dgm:pt modelId="{3003B440-628E-47D9-824D-FF070EA6CB1F}" type="sibTrans" cxnId="{4AB4AAE7-F22D-43F2-8ED3-124C222E3198}">
      <dgm:prSet/>
      <dgm:spPr/>
      <dgm:t>
        <a:bodyPr/>
        <a:lstStyle/>
        <a:p>
          <a:endParaRPr lang="de-DE"/>
        </a:p>
      </dgm:t>
    </dgm:pt>
    <dgm:pt modelId="{54015E62-544E-413E-8B41-93A455A946D2}" type="pres">
      <dgm:prSet presAssocID="{A7C327FA-27D8-4A83-9F00-AEB953C9FD28}" presName="rootnode" presStyleCnt="0">
        <dgm:presLayoutVars>
          <dgm:chMax/>
          <dgm:chPref/>
          <dgm:dir/>
          <dgm:animLvl val="lvl"/>
        </dgm:presLayoutVars>
      </dgm:prSet>
      <dgm:spPr/>
    </dgm:pt>
    <dgm:pt modelId="{5CFA0C70-BFC5-42DE-8443-FE41E370602F}" type="pres">
      <dgm:prSet presAssocID="{EB80327B-9E78-4B72-AFA2-16CDCA80EEB7}" presName="composite" presStyleCnt="0"/>
      <dgm:spPr/>
    </dgm:pt>
    <dgm:pt modelId="{0C077DCB-F6DF-4D77-A4D4-482531F73199}" type="pres">
      <dgm:prSet presAssocID="{EB80327B-9E78-4B72-AFA2-16CDCA80EEB7}" presName="bentUpArrow1" presStyleLbl="alignImgPlace1" presStyleIdx="0" presStyleCnt="4"/>
      <dgm:spPr>
        <a:solidFill>
          <a:srgbClr val="7030A0"/>
        </a:solidFill>
      </dgm:spPr>
    </dgm:pt>
    <dgm:pt modelId="{BEAF4205-195F-4C4F-85E0-67210B7DF00F}" type="pres">
      <dgm:prSet presAssocID="{EB80327B-9E78-4B72-AFA2-16CDCA80EEB7}" presName="ParentText" presStyleLbl="node1" presStyleIdx="0" presStyleCnt="5" custScaleX="207188" custScaleY="110050" custLinFactNeighborY="-9245">
        <dgm:presLayoutVars>
          <dgm:chMax val="1"/>
          <dgm:chPref val="1"/>
          <dgm:bulletEnabled val="1"/>
        </dgm:presLayoutVars>
      </dgm:prSet>
      <dgm:spPr/>
    </dgm:pt>
    <dgm:pt modelId="{87659ED5-D926-4C08-BEA3-2CBB2C9A7840}" type="pres">
      <dgm:prSet presAssocID="{EB80327B-9E78-4B72-AFA2-16CDCA80EEB7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FF7F19F3-AAAF-4278-97A6-9FA22555AE03}" type="pres">
      <dgm:prSet presAssocID="{6D3C4FD5-DCC9-4404-BC15-F83C53F3A315}" presName="sibTrans" presStyleCnt="0"/>
      <dgm:spPr/>
    </dgm:pt>
    <dgm:pt modelId="{AD643D7B-D61A-4D52-B870-69D555867D5F}" type="pres">
      <dgm:prSet presAssocID="{702C5AB5-0E5D-4E37-9013-78D3C16297B6}" presName="composite" presStyleCnt="0"/>
      <dgm:spPr/>
    </dgm:pt>
    <dgm:pt modelId="{875254BF-CE21-416B-B34E-460B34D226F5}" type="pres">
      <dgm:prSet presAssocID="{702C5AB5-0E5D-4E37-9013-78D3C16297B6}" presName="bentUpArrow1" presStyleLbl="alignImgPlace1" presStyleIdx="1" presStyleCnt="4"/>
      <dgm:spPr>
        <a:solidFill>
          <a:srgbClr val="7030A0"/>
        </a:solidFill>
      </dgm:spPr>
    </dgm:pt>
    <dgm:pt modelId="{3E1703C1-21E1-4EA3-82D3-688AEB80938F}" type="pres">
      <dgm:prSet presAssocID="{702C5AB5-0E5D-4E37-9013-78D3C16297B6}" presName="ParentText" presStyleLbl="node1" presStyleIdx="1" presStyleCnt="5" custScaleX="207188" custScaleY="110050" custLinFactNeighborY="-9245">
        <dgm:presLayoutVars>
          <dgm:chMax val="1"/>
          <dgm:chPref val="1"/>
          <dgm:bulletEnabled val="1"/>
        </dgm:presLayoutVars>
      </dgm:prSet>
      <dgm:spPr/>
    </dgm:pt>
    <dgm:pt modelId="{919866A4-A063-4B3E-A9CF-65C38605FDFD}" type="pres">
      <dgm:prSet presAssocID="{702C5AB5-0E5D-4E37-9013-78D3C16297B6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BE2315B-A2EA-41E4-A3B4-6ABA3FD722EA}" type="pres">
      <dgm:prSet presAssocID="{AFCD301D-079F-4420-B87A-55B950528BA7}" presName="sibTrans" presStyleCnt="0"/>
      <dgm:spPr/>
    </dgm:pt>
    <dgm:pt modelId="{727B749C-85D0-4F0E-8CAA-D22A29584C10}" type="pres">
      <dgm:prSet presAssocID="{AA436330-83DE-4B6E-9A6D-27D7BFDEB97C}" presName="composite" presStyleCnt="0"/>
      <dgm:spPr/>
    </dgm:pt>
    <dgm:pt modelId="{A8F8569D-0F96-47D4-9294-E98FB92E27F4}" type="pres">
      <dgm:prSet presAssocID="{AA436330-83DE-4B6E-9A6D-27D7BFDEB97C}" presName="bentUpArrow1" presStyleLbl="alignImgPlace1" presStyleIdx="2" presStyleCnt="4"/>
      <dgm:spPr>
        <a:solidFill>
          <a:srgbClr val="7030A0"/>
        </a:solidFill>
      </dgm:spPr>
    </dgm:pt>
    <dgm:pt modelId="{2C64CE20-14D1-4BF1-B252-278A3D8083A1}" type="pres">
      <dgm:prSet presAssocID="{AA436330-83DE-4B6E-9A6D-27D7BFDEB97C}" presName="ParentText" presStyleLbl="node1" presStyleIdx="2" presStyleCnt="5" custScaleX="207188" custScaleY="110050" custLinFactNeighborY="-9245">
        <dgm:presLayoutVars>
          <dgm:chMax val="1"/>
          <dgm:chPref val="1"/>
          <dgm:bulletEnabled val="1"/>
        </dgm:presLayoutVars>
      </dgm:prSet>
      <dgm:spPr/>
    </dgm:pt>
    <dgm:pt modelId="{B0DD7AFC-FAEA-4BA2-889F-98429C598C1E}" type="pres">
      <dgm:prSet presAssocID="{AA436330-83DE-4B6E-9A6D-27D7BFDEB97C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C7A0252-917C-42A9-A6E6-56E6C7433A72}" type="pres">
      <dgm:prSet presAssocID="{B9E08FAD-2FC0-48FE-9028-CFB4A0503E6B}" presName="sibTrans" presStyleCnt="0"/>
      <dgm:spPr/>
    </dgm:pt>
    <dgm:pt modelId="{9E6787B6-DAA6-47D4-B99B-BFD447A90898}" type="pres">
      <dgm:prSet presAssocID="{F0685BFC-1123-4A93-B01F-786C87B61D78}" presName="composite" presStyleCnt="0"/>
      <dgm:spPr/>
    </dgm:pt>
    <dgm:pt modelId="{D1DE64DA-293E-4995-8D64-BA7A5C25D981}" type="pres">
      <dgm:prSet presAssocID="{F0685BFC-1123-4A93-B01F-786C87B61D78}" presName="bentUpArrow1" presStyleLbl="alignImgPlace1" presStyleIdx="3" presStyleCnt="4"/>
      <dgm:spPr>
        <a:solidFill>
          <a:srgbClr val="7030A0"/>
        </a:solidFill>
      </dgm:spPr>
    </dgm:pt>
    <dgm:pt modelId="{F9BFAFD1-5C11-4415-8E8B-4382BBA47B7A}" type="pres">
      <dgm:prSet presAssocID="{F0685BFC-1123-4A93-B01F-786C87B61D78}" presName="ParentText" presStyleLbl="node1" presStyleIdx="3" presStyleCnt="5" custScaleX="207188" custScaleY="110050" custLinFactNeighborY="-9245">
        <dgm:presLayoutVars>
          <dgm:chMax val="1"/>
          <dgm:chPref val="1"/>
          <dgm:bulletEnabled val="1"/>
        </dgm:presLayoutVars>
      </dgm:prSet>
      <dgm:spPr/>
    </dgm:pt>
    <dgm:pt modelId="{C1714BBE-F901-4231-ACDF-812B6B38130F}" type="pres">
      <dgm:prSet presAssocID="{F0685BFC-1123-4A93-B01F-786C87B61D78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D3718EA5-7CF1-41BC-8542-A1C4DC390F43}" type="pres">
      <dgm:prSet presAssocID="{D82102BB-8F73-4B51-908B-4E37164E4AC3}" presName="sibTrans" presStyleCnt="0"/>
      <dgm:spPr/>
    </dgm:pt>
    <dgm:pt modelId="{CB24EE30-A89B-46F3-81D5-2D877F2405B0}" type="pres">
      <dgm:prSet presAssocID="{77206204-642B-4BD0-B4CD-0B38A387FFB2}" presName="composite" presStyleCnt="0"/>
      <dgm:spPr/>
    </dgm:pt>
    <dgm:pt modelId="{33228BA8-988F-4B5D-8355-62D43471F395}" type="pres">
      <dgm:prSet presAssocID="{77206204-642B-4BD0-B4CD-0B38A387FFB2}" presName="ParentText" presStyleLbl="node1" presStyleIdx="4" presStyleCnt="5" custScaleX="207188" custScaleY="110050" custLinFactNeighborY="-9245">
        <dgm:presLayoutVars>
          <dgm:chMax val="1"/>
          <dgm:chPref val="1"/>
          <dgm:bulletEnabled val="1"/>
        </dgm:presLayoutVars>
      </dgm:prSet>
      <dgm:spPr/>
    </dgm:pt>
  </dgm:ptLst>
  <dgm:cxnLst>
    <dgm:cxn modelId="{98382101-A1F1-4ECA-87AB-74BA9BAC1BF7}" srcId="{A7C327FA-27D8-4A83-9F00-AEB953C9FD28}" destId="{EB80327B-9E78-4B72-AFA2-16CDCA80EEB7}" srcOrd="0" destOrd="0" parTransId="{18B65C3E-921A-4A2B-BC27-B7C7CE9B98AA}" sibTransId="{6D3C4FD5-DCC9-4404-BC15-F83C53F3A315}"/>
    <dgm:cxn modelId="{1C0B813C-A0A4-4514-9B29-3AB39437AAF1}" srcId="{A7C327FA-27D8-4A83-9F00-AEB953C9FD28}" destId="{F0685BFC-1123-4A93-B01F-786C87B61D78}" srcOrd="3" destOrd="0" parTransId="{86D3F8EE-F761-4B0F-BC1A-E8EDB7BBC280}" sibTransId="{D82102BB-8F73-4B51-908B-4E37164E4AC3}"/>
    <dgm:cxn modelId="{51621E64-5036-4DCD-9575-73D9E84FFD7D}" type="presOf" srcId="{F0685BFC-1123-4A93-B01F-786C87B61D78}" destId="{F9BFAFD1-5C11-4415-8E8B-4382BBA47B7A}" srcOrd="0" destOrd="0" presId="urn:microsoft.com/office/officeart/2005/8/layout/StepDownProcess"/>
    <dgm:cxn modelId="{C36C664C-5F70-4718-ACEE-C9D9D838919F}" type="presOf" srcId="{A7C327FA-27D8-4A83-9F00-AEB953C9FD28}" destId="{54015E62-544E-413E-8B41-93A455A946D2}" srcOrd="0" destOrd="0" presId="urn:microsoft.com/office/officeart/2005/8/layout/StepDownProcess"/>
    <dgm:cxn modelId="{19627E78-C9F4-4025-924A-B3D1C5DB4157}" type="presOf" srcId="{702C5AB5-0E5D-4E37-9013-78D3C16297B6}" destId="{3E1703C1-21E1-4EA3-82D3-688AEB80938F}" srcOrd="0" destOrd="0" presId="urn:microsoft.com/office/officeart/2005/8/layout/StepDownProcess"/>
    <dgm:cxn modelId="{52E3A47C-1AD8-436E-AE64-E8734EB96AE7}" type="presOf" srcId="{AA436330-83DE-4B6E-9A6D-27D7BFDEB97C}" destId="{2C64CE20-14D1-4BF1-B252-278A3D8083A1}" srcOrd="0" destOrd="0" presId="urn:microsoft.com/office/officeart/2005/8/layout/StepDownProcess"/>
    <dgm:cxn modelId="{89FE8BC0-B8A6-473E-A92F-137587E8BCBA}" type="presOf" srcId="{EB80327B-9E78-4B72-AFA2-16CDCA80EEB7}" destId="{BEAF4205-195F-4C4F-85E0-67210B7DF00F}" srcOrd="0" destOrd="0" presId="urn:microsoft.com/office/officeart/2005/8/layout/StepDownProcess"/>
    <dgm:cxn modelId="{14E2E4C8-CF6D-418F-B61E-87CA5D8ADDE5}" type="presOf" srcId="{77206204-642B-4BD0-B4CD-0B38A387FFB2}" destId="{33228BA8-988F-4B5D-8355-62D43471F395}" srcOrd="0" destOrd="0" presId="urn:microsoft.com/office/officeart/2005/8/layout/StepDownProcess"/>
    <dgm:cxn modelId="{3907C2CD-5486-46A5-A08A-400AA1ABE6D0}" srcId="{A7C327FA-27D8-4A83-9F00-AEB953C9FD28}" destId="{702C5AB5-0E5D-4E37-9013-78D3C16297B6}" srcOrd="1" destOrd="0" parTransId="{C10A71B1-84F6-465F-9550-8CC7CFC66B53}" sibTransId="{AFCD301D-079F-4420-B87A-55B950528BA7}"/>
    <dgm:cxn modelId="{D83897D1-A374-4B92-8861-69B7DDFCCC87}" srcId="{A7C327FA-27D8-4A83-9F00-AEB953C9FD28}" destId="{AA436330-83DE-4B6E-9A6D-27D7BFDEB97C}" srcOrd="2" destOrd="0" parTransId="{23767A56-FF9E-43BE-96EB-F32D809B0245}" sibTransId="{B9E08FAD-2FC0-48FE-9028-CFB4A0503E6B}"/>
    <dgm:cxn modelId="{4AB4AAE7-F22D-43F2-8ED3-124C222E3198}" srcId="{A7C327FA-27D8-4A83-9F00-AEB953C9FD28}" destId="{77206204-642B-4BD0-B4CD-0B38A387FFB2}" srcOrd="4" destOrd="0" parTransId="{275C825A-9971-4F15-9959-F9ED663CAA3D}" sibTransId="{3003B440-628E-47D9-824D-FF070EA6CB1F}"/>
    <dgm:cxn modelId="{979477C7-D254-44B8-884F-D001BF4E2E12}" type="presParOf" srcId="{54015E62-544E-413E-8B41-93A455A946D2}" destId="{5CFA0C70-BFC5-42DE-8443-FE41E370602F}" srcOrd="0" destOrd="0" presId="urn:microsoft.com/office/officeart/2005/8/layout/StepDownProcess"/>
    <dgm:cxn modelId="{223690C4-FDAA-4F7C-BA7C-EF9056A70FE7}" type="presParOf" srcId="{5CFA0C70-BFC5-42DE-8443-FE41E370602F}" destId="{0C077DCB-F6DF-4D77-A4D4-482531F73199}" srcOrd="0" destOrd="0" presId="urn:microsoft.com/office/officeart/2005/8/layout/StepDownProcess"/>
    <dgm:cxn modelId="{AF227735-B43E-4BAA-9170-47A1B1110477}" type="presParOf" srcId="{5CFA0C70-BFC5-42DE-8443-FE41E370602F}" destId="{BEAF4205-195F-4C4F-85E0-67210B7DF00F}" srcOrd="1" destOrd="0" presId="urn:microsoft.com/office/officeart/2005/8/layout/StepDownProcess"/>
    <dgm:cxn modelId="{86A29AD9-33CB-4008-85BB-08E27133B70B}" type="presParOf" srcId="{5CFA0C70-BFC5-42DE-8443-FE41E370602F}" destId="{87659ED5-D926-4C08-BEA3-2CBB2C9A7840}" srcOrd="2" destOrd="0" presId="urn:microsoft.com/office/officeart/2005/8/layout/StepDownProcess"/>
    <dgm:cxn modelId="{0F1211F9-71CE-4E15-87E5-0A00E6E94F84}" type="presParOf" srcId="{54015E62-544E-413E-8B41-93A455A946D2}" destId="{FF7F19F3-AAAF-4278-97A6-9FA22555AE03}" srcOrd="1" destOrd="0" presId="urn:microsoft.com/office/officeart/2005/8/layout/StepDownProcess"/>
    <dgm:cxn modelId="{FEB4972C-03FD-4C20-8C70-890CB2DBCA73}" type="presParOf" srcId="{54015E62-544E-413E-8B41-93A455A946D2}" destId="{AD643D7B-D61A-4D52-B870-69D555867D5F}" srcOrd="2" destOrd="0" presId="urn:microsoft.com/office/officeart/2005/8/layout/StepDownProcess"/>
    <dgm:cxn modelId="{C0B37856-0647-4710-B4C9-5BE274837A22}" type="presParOf" srcId="{AD643D7B-D61A-4D52-B870-69D555867D5F}" destId="{875254BF-CE21-416B-B34E-460B34D226F5}" srcOrd="0" destOrd="0" presId="urn:microsoft.com/office/officeart/2005/8/layout/StepDownProcess"/>
    <dgm:cxn modelId="{E0231AF5-CA87-415E-AEF1-7794DAE66084}" type="presParOf" srcId="{AD643D7B-D61A-4D52-B870-69D555867D5F}" destId="{3E1703C1-21E1-4EA3-82D3-688AEB80938F}" srcOrd="1" destOrd="0" presId="urn:microsoft.com/office/officeart/2005/8/layout/StepDownProcess"/>
    <dgm:cxn modelId="{96B499B3-11B2-40EB-B12F-5BD1EB72E14A}" type="presParOf" srcId="{AD643D7B-D61A-4D52-B870-69D555867D5F}" destId="{919866A4-A063-4B3E-A9CF-65C38605FDFD}" srcOrd="2" destOrd="0" presId="urn:microsoft.com/office/officeart/2005/8/layout/StepDownProcess"/>
    <dgm:cxn modelId="{F1C3503D-430D-4081-AD10-924B0BA2D26D}" type="presParOf" srcId="{54015E62-544E-413E-8B41-93A455A946D2}" destId="{7BE2315B-A2EA-41E4-A3B4-6ABA3FD722EA}" srcOrd="3" destOrd="0" presId="urn:microsoft.com/office/officeart/2005/8/layout/StepDownProcess"/>
    <dgm:cxn modelId="{3DAEBFED-A435-428A-A828-C8E38DDAE399}" type="presParOf" srcId="{54015E62-544E-413E-8B41-93A455A946D2}" destId="{727B749C-85D0-4F0E-8CAA-D22A29584C10}" srcOrd="4" destOrd="0" presId="urn:microsoft.com/office/officeart/2005/8/layout/StepDownProcess"/>
    <dgm:cxn modelId="{67320473-F629-47DF-9905-BED64099830D}" type="presParOf" srcId="{727B749C-85D0-4F0E-8CAA-D22A29584C10}" destId="{A8F8569D-0F96-47D4-9294-E98FB92E27F4}" srcOrd="0" destOrd="0" presId="urn:microsoft.com/office/officeart/2005/8/layout/StepDownProcess"/>
    <dgm:cxn modelId="{8E6DC7CD-AC25-4280-8FAB-4C03E6F6E508}" type="presParOf" srcId="{727B749C-85D0-4F0E-8CAA-D22A29584C10}" destId="{2C64CE20-14D1-4BF1-B252-278A3D8083A1}" srcOrd="1" destOrd="0" presId="urn:microsoft.com/office/officeart/2005/8/layout/StepDownProcess"/>
    <dgm:cxn modelId="{748D0AFB-D36F-405E-8A01-DB2A6B721578}" type="presParOf" srcId="{727B749C-85D0-4F0E-8CAA-D22A29584C10}" destId="{B0DD7AFC-FAEA-4BA2-889F-98429C598C1E}" srcOrd="2" destOrd="0" presId="urn:microsoft.com/office/officeart/2005/8/layout/StepDownProcess"/>
    <dgm:cxn modelId="{8A2DE43E-EBF1-4C8A-9F40-E32801A7ABB0}" type="presParOf" srcId="{54015E62-544E-413E-8B41-93A455A946D2}" destId="{4C7A0252-917C-42A9-A6E6-56E6C7433A72}" srcOrd="5" destOrd="0" presId="urn:microsoft.com/office/officeart/2005/8/layout/StepDownProcess"/>
    <dgm:cxn modelId="{4915C16D-A2FC-409C-A5CE-2720BD1A6C42}" type="presParOf" srcId="{54015E62-544E-413E-8B41-93A455A946D2}" destId="{9E6787B6-DAA6-47D4-B99B-BFD447A90898}" srcOrd="6" destOrd="0" presId="urn:microsoft.com/office/officeart/2005/8/layout/StepDownProcess"/>
    <dgm:cxn modelId="{BF7A7F94-327B-48F4-BE4D-2A2F6CD9F6C4}" type="presParOf" srcId="{9E6787B6-DAA6-47D4-B99B-BFD447A90898}" destId="{D1DE64DA-293E-4995-8D64-BA7A5C25D981}" srcOrd="0" destOrd="0" presId="urn:microsoft.com/office/officeart/2005/8/layout/StepDownProcess"/>
    <dgm:cxn modelId="{EA062CD4-8BF4-415E-8D5C-A8F936ACFE34}" type="presParOf" srcId="{9E6787B6-DAA6-47D4-B99B-BFD447A90898}" destId="{F9BFAFD1-5C11-4415-8E8B-4382BBA47B7A}" srcOrd="1" destOrd="0" presId="urn:microsoft.com/office/officeart/2005/8/layout/StepDownProcess"/>
    <dgm:cxn modelId="{12046FA8-94E7-426B-8721-43F68EE823A6}" type="presParOf" srcId="{9E6787B6-DAA6-47D4-B99B-BFD447A90898}" destId="{C1714BBE-F901-4231-ACDF-812B6B38130F}" srcOrd="2" destOrd="0" presId="urn:microsoft.com/office/officeart/2005/8/layout/StepDownProcess"/>
    <dgm:cxn modelId="{86FA6FB1-B543-4601-B1AC-C572EE846324}" type="presParOf" srcId="{54015E62-544E-413E-8B41-93A455A946D2}" destId="{D3718EA5-7CF1-41BC-8542-A1C4DC390F43}" srcOrd="7" destOrd="0" presId="urn:microsoft.com/office/officeart/2005/8/layout/StepDownProcess"/>
    <dgm:cxn modelId="{2572712C-5391-4A9C-BB99-597867F4DD7C}" type="presParOf" srcId="{54015E62-544E-413E-8B41-93A455A946D2}" destId="{CB24EE30-A89B-46F3-81D5-2D877F2405B0}" srcOrd="8" destOrd="0" presId="urn:microsoft.com/office/officeart/2005/8/layout/StepDownProcess"/>
    <dgm:cxn modelId="{15729DF9-62D5-4788-BBF2-EB62F77A12D1}" type="presParOf" srcId="{CB24EE30-A89B-46F3-81D5-2D877F2405B0}" destId="{33228BA8-988F-4B5D-8355-62D43471F395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A1BEC-2BA4-4E38-B152-3B5113E5D98F}" type="doc">
      <dgm:prSet loTypeId="urn:microsoft.com/office/officeart/2005/8/layout/cycle8" loCatId="cycle" qsTypeId="urn:microsoft.com/office/officeart/2005/8/quickstyle/simple4" qsCatId="simple" csTypeId="urn:microsoft.com/office/officeart/2005/8/colors/colorful5" csCatId="colorful" phldr="1"/>
      <dgm:spPr/>
    </dgm:pt>
    <dgm:pt modelId="{BE22EA32-6014-45BE-90EA-A7BF1E3CE315}">
      <dgm:prSet phldrT="[Text]" custT="1"/>
      <dgm:spPr/>
      <dgm:t>
        <a:bodyPr/>
        <a:lstStyle/>
        <a:p>
          <a:r>
            <a:rPr lang="de-DE" sz="1800" dirty="0"/>
            <a:t>Business Goals &amp; </a:t>
          </a:r>
          <a:r>
            <a:rPr lang="de-DE" sz="1800" dirty="0" err="1"/>
            <a:t>Strategy</a:t>
          </a:r>
          <a:endParaRPr lang="de-DE" sz="1800" dirty="0"/>
        </a:p>
      </dgm:t>
    </dgm:pt>
    <dgm:pt modelId="{83288B8A-4D93-4E85-B592-42A5C44D15C8}" type="sibTrans" cxnId="{14DFE221-3FD8-4FC6-9DDF-C2665F698A5D}">
      <dgm:prSet/>
      <dgm:spPr/>
      <dgm:t>
        <a:bodyPr/>
        <a:lstStyle/>
        <a:p>
          <a:endParaRPr lang="de-DE"/>
        </a:p>
      </dgm:t>
    </dgm:pt>
    <dgm:pt modelId="{54BF6131-3F4D-4448-84D0-C90426349E7A}" type="parTrans" cxnId="{14DFE221-3FD8-4FC6-9DDF-C2665F698A5D}">
      <dgm:prSet/>
      <dgm:spPr/>
      <dgm:t>
        <a:bodyPr/>
        <a:lstStyle/>
        <a:p>
          <a:endParaRPr lang="de-DE"/>
        </a:p>
      </dgm:t>
    </dgm:pt>
    <dgm:pt modelId="{736ADAFA-33E8-4F48-9A46-5AECEE469FE6}">
      <dgm:prSet phldrT="[Text]" custT="1"/>
      <dgm:spPr/>
      <dgm:t>
        <a:bodyPr/>
        <a:lstStyle/>
        <a:p>
          <a:r>
            <a:rPr lang="de-DE" sz="1800" dirty="0"/>
            <a:t>Technology and Architecture</a:t>
          </a:r>
        </a:p>
      </dgm:t>
    </dgm:pt>
    <dgm:pt modelId="{7F563F71-69E4-47F2-8656-4237C684FBE9}" type="sibTrans" cxnId="{6EE269AE-45DB-4B36-BB89-F12687C36942}">
      <dgm:prSet/>
      <dgm:spPr/>
      <dgm:t>
        <a:bodyPr/>
        <a:lstStyle/>
        <a:p>
          <a:endParaRPr lang="de-DE"/>
        </a:p>
      </dgm:t>
    </dgm:pt>
    <dgm:pt modelId="{A77F5B66-6A5E-4D0F-841C-A434E75D66F9}" type="parTrans" cxnId="{6EE269AE-45DB-4B36-BB89-F12687C36942}">
      <dgm:prSet/>
      <dgm:spPr/>
      <dgm:t>
        <a:bodyPr/>
        <a:lstStyle/>
        <a:p>
          <a:endParaRPr lang="de-DE"/>
        </a:p>
      </dgm:t>
    </dgm:pt>
    <dgm:pt modelId="{7C91707E-51FD-454C-8FD5-A213D01F67A6}">
      <dgm:prSet phldrT="[Text]" custT="1"/>
      <dgm:spPr/>
      <dgm:t>
        <a:bodyPr/>
        <a:lstStyle/>
        <a:p>
          <a:r>
            <a:rPr lang="de-DE" sz="1800" dirty="0"/>
            <a:t>Team </a:t>
          </a:r>
          <a:r>
            <a:rPr lang="de-DE" sz="1800" dirty="0" err="1"/>
            <a:t>Structure</a:t>
          </a:r>
          <a:r>
            <a:rPr lang="de-DE" sz="1800" dirty="0"/>
            <a:t> &amp; </a:t>
          </a:r>
          <a:r>
            <a:rPr lang="de-DE" sz="1800" dirty="0" err="1"/>
            <a:t>Organiza-tion</a:t>
          </a:r>
          <a:endParaRPr lang="de-DE" sz="1800" dirty="0"/>
        </a:p>
      </dgm:t>
    </dgm:pt>
    <dgm:pt modelId="{9E976107-0F06-4D4A-8F11-6E2090529998}" type="sibTrans" cxnId="{664C5D26-143B-4570-98D9-EFBEADB79B8C}">
      <dgm:prSet/>
      <dgm:spPr/>
      <dgm:t>
        <a:bodyPr/>
        <a:lstStyle/>
        <a:p>
          <a:endParaRPr lang="de-DE"/>
        </a:p>
      </dgm:t>
    </dgm:pt>
    <dgm:pt modelId="{20D90049-BAA8-4FF8-A3E2-7D96106FB191}" type="parTrans" cxnId="{664C5D26-143B-4570-98D9-EFBEADB79B8C}">
      <dgm:prSet/>
      <dgm:spPr/>
      <dgm:t>
        <a:bodyPr/>
        <a:lstStyle/>
        <a:p>
          <a:endParaRPr lang="de-DE"/>
        </a:p>
      </dgm:t>
    </dgm:pt>
    <dgm:pt modelId="{4CD05DC7-3EC0-4BDE-8254-BD8EFF6D5526}">
      <dgm:prSet phldrT="[Text]" custT="1"/>
      <dgm:spPr/>
      <dgm:t>
        <a:bodyPr/>
        <a:lstStyle/>
        <a:p>
          <a:r>
            <a:rPr lang="de-DE" sz="1800" dirty="0" err="1"/>
            <a:t>Operations</a:t>
          </a:r>
          <a:r>
            <a:rPr lang="de-DE" sz="1800" dirty="0"/>
            <a:t>, </a:t>
          </a:r>
          <a:r>
            <a:rPr lang="de-DE" sz="1800" dirty="0" err="1"/>
            <a:t>Governance</a:t>
          </a:r>
          <a:r>
            <a:rPr lang="de-DE" sz="1800" dirty="0"/>
            <a:t> &amp; Quality</a:t>
          </a:r>
        </a:p>
      </dgm:t>
    </dgm:pt>
    <dgm:pt modelId="{018030C3-FE83-4CAF-8390-5D461CF7CB9F}" type="sibTrans" cxnId="{9A0A609D-0FA7-4246-8E4D-7BB844D1C2AC}">
      <dgm:prSet/>
      <dgm:spPr/>
      <dgm:t>
        <a:bodyPr/>
        <a:lstStyle/>
        <a:p>
          <a:endParaRPr lang="de-DE"/>
        </a:p>
      </dgm:t>
    </dgm:pt>
    <dgm:pt modelId="{387CE032-CFB9-43E5-85AA-734BFB6A234C}" type="parTrans" cxnId="{9A0A609D-0FA7-4246-8E4D-7BB844D1C2AC}">
      <dgm:prSet/>
      <dgm:spPr/>
      <dgm:t>
        <a:bodyPr/>
        <a:lstStyle/>
        <a:p>
          <a:endParaRPr lang="de-DE"/>
        </a:p>
      </dgm:t>
    </dgm:pt>
    <dgm:pt modelId="{1105FC17-2EC4-4509-A14D-158B9F97E596}">
      <dgm:prSet phldrT="[Text]" custT="1"/>
      <dgm:spPr/>
      <dgm:t>
        <a:bodyPr/>
        <a:lstStyle/>
        <a:p>
          <a:r>
            <a:rPr lang="de-DE" sz="1800" dirty="0"/>
            <a:t>Value Manage-</a:t>
          </a:r>
          <a:r>
            <a:rPr lang="de-DE" sz="1800" dirty="0" err="1"/>
            <a:t>ment</a:t>
          </a:r>
          <a:r>
            <a:rPr lang="de-DE" sz="1800" dirty="0"/>
            <a:t>, ROI, Impact</a:t>
          </a:r>
        </a:p>
      </dgm:t>
    </dgm:pt>
    <dgm:pt modelId="{101CCBED-2461-4C33-A1B3-3A40DEACD099}" type="sibTrans" cxnId="{800C7B39-8A09-47AB-A8E4-7E3F5CBF407B}">
      <dgm:prSet/>
      <dgm:spPr/>
      <dgm:t>
        <a:bodyPr/>
        <a:lstStyle/>
        <a:p>
          <a:endParaRPr lang="de-DE"/>
        </a:p>
      </dgm:t>
    </dgm:pt>
    <dgm:pt modelId="{6EB29EE9-9F4C-445A-B2E3-D7D2BAE9D868}" type="parTrans" cxnId="{800C7B39-8A09-47AB-A8E4-7E3F5CBF407B}">
      <dgm:prSet/>
      <dgm:spPr/>
      <dgm:t>
        <a:bodyPr/>
        <a:lstStyle/>
        <a:p>
          <a:endParaRPr lang="de-DE"/>
        </a:p>
      </dgm:t>
    </dgm:pt>
    <dgm:pt modelId="{64A38C38-47F2-4DB3-A1CC-B774ABC8B567}">
      <dgm:prSet phldrT="[Text]" custT="1"/>
      <dgm:spPr/>
      <dgm:t>
        <a:bodyPr/>
        <a:lstStyle/>
        <a:p>
          <a:r>
            <a:rPr lang="de-DE" sz="1800" dirty="0"/>
            <a:t>Security, Compliance, Risk Manage-</a:t>
          </a:r>
          <a:r>
            <a:rPr lang="de-DE" sz="1800" dirty="0" err="1"/>
            <a:t>ment</a:t>
          </a:r>
          <a:endParaRPr lang="de-DE" sz="1800" dirty="0"/>
        </a:p>
      </dgm:t>
    </dgm:pt>
    <dgm:pt modelId="{F7B5BED0-46B3-4204-86D5-BE73B15D6E5C}" type="parTrans" cxnId="{DCEDF345-79D9-4829-B02B-4CC7916C0EF4}">
      <dgm:prSet/>
      <dgm:spPr/>
      <dgm:t>
        <a:bodyPr/>
        <a:lstStyle/>
        <a:p>
          <a:endParaRPr lang="de-DE"/>
        </a:p>
      </dgm:t>
    </dgm:pt>
    <dgm:pt modelId="{6785D7F4-47C2-42A6-BF28-0CBC3DF3F04F}" type="sibTrans" cxnId="{DCEDF345-79D9-4829-B02B-4CC7916C0EF4}">
      <dgm:prSet/>
      <dgm:spPr/>
      <dgm:t>
        <a:bodyPr/>
        <a:lstStyle/>
        <a:p>
          <a:endParaRPr lang="de-DE"/>
        </a:p>
      </dgm:t>
    </dgm:pt>
    <dgm:pt modelId="{E5F24A48-3B41-4FAF-ABAB-2B54E300D568}" type="pres">
      <dgm:prSet presAssocID="{77AA1BEC-2BA4-4E38-B152-3B5113E5D98F}" presName="compositeShape" presStyleCnt="0">
        <dgm:presLayoutVars>
          <dgm:chMax val="7"/>
          <dgm:dir/>
          <dgm:resizeHandles val="exact"/>
        </dgm:presLayoutVars>
      </dgm:prSet>
      <dgm:spPr/>
    </dgm:pt>
    <dgm:pt modelId="{D01B65CE-6FAB-4175-9D90-7E38F98E75F3}" type="pres">
      <dgm:prSet presAssocID="{77AA1BEC-2BA4-4E38-B152-3B5113E5D98F}" presName="wedge1" presStyleLbl="node1" presStyleIdx="0" presStyleCnt="6"/>
      <dgm:spPr/>
    </dgm:pt>
    <dgm:pt modelId="{573874FC-D7CC-4C08-92EB-7E6C4940C48D}" type="pres">
      <dgm:prSet presAssocID="{77AA1BEC-2BA4-4E38-B152-3B5113E5D98F}" presName="dummy1a" presStyleCnt="0"/>
      <dgm:spPr/>
    </dgm:pt>
    <dgm:pt modelId="{0971A6A0-7D70-41BF-B143-6FAA96BB26DD}" type="pres">
      <dgm:prSet presAssocID="{77AA1BEC-2BA4-4E38-B152-3B5113E5D98F}" presName="dummy1b" presStyleCnt="0"/>
      <dgm:spPr/>
    </dgm:pt>
    <dgm:pt modelId="{2C79159B-7EDF-48A4-8100-A20D8915A83B}" type="pres">
      <dgm:prSet presAssocID="{77AA1BEC-2BA4-4E38-B152-3B5113E5D98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FF555A60-E302-4074-8558-12FE82E0DC2C}" type="pres">
      <dgm:prSet presAssocID="{77AA1BEC-2BA4-4E38-B152-3B5113E5D98F}" presName="wedge2" presStyleLbl="node1" presStyleIdx="1" presStyleCnt="6"/>
      <dgm:spPr/>
    </dgm:pt>
    <dgm:pt modelId="{62F0E65C-0277-4982-935D-36C564947806}" type="pres">
      <dgm:prSet presAssocID="{77AA1BEC-2BA4-4E38-B152-3B5113E5D98F}" presName="dummy2a" presStyleCnt="0"/>
      <dgm:spPr/>
    </dgm:pt>
    <dgm:pt modelId="{B4919EF8-9693-4FA6-96A9-CE85A6D88802}" type="pres">
      <dgm:prSet presAssocID="{77AA1BEC-2BA4-4E38-B152-3B5113E5D98F}" presName="dummy2b" presStyleCnt="0"/>
      <dgm:spPr/>
    </dgm:pt>
    <dgm:pt modelId="{A955E677-B05F-4676-8500-E3505DDCD5A6}" type="pres">
      <dgm:prSet presAssocID="{77AA1BEC-2BA4-4E38-B152-3B5113E5D98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4070BB9-A734-464B-837E-0B6BB4730EB7}" type="pres">
      <dgm:prSet presAssocID="{77AA1BEC-2BA4-4E38-B152-3B5113E5D98F}" presName="wedge3" presStyleLbl="node1" presStyleIdx="2" presStyleCnt="6"/>
      <dgm:spPr/>
    </dgm:pt>
    <dgm:pt modelId="{908004F2-E69F-48E1-8A01-EEADF84CF0C0}" type="pres">
      <dgm:prSet presAssocID="{77AA1BEC-2BA4-4E38-B152-3B5113E5D98F}" presName="dummy3a" presStyleCnt="0"/>
      <dgm:spPr/>
    </dgm:pt>
    <dgm:pt modelId="{3887738F-1EDF-49FD-AA00-8DF081F4CFB5}" type="pres">
      <dgm:prSet presAssocID="{77AA1BEC-2BA4-4E38-B152-3B5113E5D98F}" presName="dummy3b" presStyleCnt="0"/>
      <dgm:spPr/>
    </dgm:pt>
    <dgm:pt modelId="{C3FC7F14-8820-4F70-B9F2-5D816888AB4F}" type="pres">
      <dgm:prSet presAssocID="{77AA1BEC-2BA4-4E38-B152-3B5113E5D98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1077156-FF22-49F6-8934-C3D7EDD5C1F1}" type="pres">
      <dgm:prSet presAssocID="{77AA1BEC-2BA4-4E38-B152-3B5113E5D98F}" presName="wedge4" presStyleLbl="node1" presStyleIdx="3" presStyleCnt="6"/>
      <dgm:spPr/>
    </dgm:pt>
    <dgm:pt modelId="{B33D7CD9-7AA2-4FAC-8442-CDD4EA032438}" type="pres">
      <dgm:prSet presAssocID="{77AA1BEC-2BA4-4E38-B152-3B5113E5D98F}" presName="dummy4a" presStyleCnt="0"/>
      <dgm:spPr/>
    </dgm:pt>
    <dgm:pt modelId="{579A8420-68C0-4104-8262-EB033F0E7AB8}" type="pres">
      <dgm:prSet presAssocID="{77AA1BEC-2BA4-4E38-B152-3B5113E5D98F}" presName="dummy4b" presStyleCnt="0"/>
      <dgm:spPr/>
    </dgm:pt>
    <dgm:pt modelId="{F81143C5-0B05-463B-B004-CDE0DFF0704C}" type="pres">
      <dgm:prSet presAssocID="{77AA1BEC-2BA4-4E38-B152-3B5113E5D98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398DF021-E1CD-4ABC-8C6B-BDCBD195D8A9}" type="pres">
      <dgm:prSet presAssocID="{77AA1BEC-2BA4-4E38-B152-3B5113E5D98F}" presName="wedge5" presStyleLbl="node1" presStyleIdx="4" presStyleCnt="6"/>
      <dgm:spPr/>
    </dgm:pt>
    <dgm:pt modelId="{620168A8-39C3-4A3D-B66D-979C0F9295DF}" type="pres">
      <dgm:prSet presAssocID="{77AA1BEC-2BA4-4E38-B152-3B5113E5D98F}" presName="dummy5a" presStyleCnt="0"/>
      <dgm:spPr/>
    </dgm:pt>
    <dgm:pt modelId="{A51BF9E3-D62B-41B9-BDAA-6D36E46A6FD9}" type="pres">
      <dgm:prSet presAssocID="{77AA1BEC-2BA4-4E38-B152-3B5113E5D98F}" presName="dummy5b" presStyleCnt="0"/>
      <dgm:spPr/>
    </dgm:pt>
    <dgm:pt modelId="{88097BC6-5301-4FE7-8A2B-2BAF7489710A}" type="pres">
      <dgm:prSet presAssocID="{77AA1BEC-2BA4-4E38-B152-3B5113E5D98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39E8484-F296-456C-825B-283592445125}" type="pres">
      <dgm:prSet presAssocID="{77AA1BEC-2BA4-4E38-B152-3B5113E5D98F}" presName="wedge6" presStyleLbl="node1" presStyleIdx="5" presStyleCnt="6"/>
      <dgm:spPr/>
    </dgm:pt>
    <dgm:pt modelId="{03A90237-F9C9-4434-8E9D-EDA06B939667}" type="pres">
      <dgm:prSet presAssocID="{77AA1BEC-2BA4-4E38-B152-3B5113E5D98F}" presName="dummy6a" presStyleCnt="0"/>
      <dgm:spPr/>
    </dgm:pt>
    <dgm:pt modelId="{4A7A77B2-C6D6-4CC3-8B84-2906FCD0DBA9}" type="pres">
      <dgm:prSet presAssocID="{77AA1BEC-2BA4-4E38-B152-3B5113E5D98F}" presName="dummy6b" presStyleCnt="0"/>
      <dgm:spPr/>
    </dgm:pt>
    <dgm:pt modelId="{29843142-2483-4DA9-9D99-6F667D0339EB}" type="pres">
      <dgm:prSet presAssocID="{77AA1BEC-2BA4-4E38-B152-3B5113E5D98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5C0C42E8-D122-4F39-A131-2C33CC940C61}" type="pres">
      <dgm:prSet presAssocID="{83288B8A-4D93-4E85-B592-42A5C44D15C8}" presName="arrowWedge1" presStyleLbl="fgSibTrans2D1" presStyleIdx="0" presStyleCnt="6"/>
      <dgm:spPr/>
    </dgm:pt>
    <dgm:pt modelId="{FA432517-000A-451C-9908-EE49F0F3FBA3}" type="pres">
      <dgm:prSet presAssocID="{7F563F71-69E4-47F2-8656-4237C684FBE9}" presName="arrowWedge2" presStyleLbl="fgSibTrans2D1" presStyleIdx="1" presStyleCnt="6"/>
      <dgm:spPr/>
    </dgm:pt>
    <dgm:pt modelId="{B305EFEE-68B6-4DD1-9FF8-D50C3309A82C}" type="pres">
      <dgm:prSet presAssocID="{9E976107-0F06-4D4A-8F11-6E2090529998}" presName="arrowWedge3" presStyleLbl="fgSibTrans2D1" presStyleIdx="2" presStyleCnt="6"/>
      <dgm:spPr/>
    </dgm:pt>
    <dgm:pt modelId="{8A71A614-756A-4A54-A85A-DBB90FFD3CF4}" type="pres">
      <dgm:prSet presAssocID="{018030C3-FE83-4CAF-8390-5D461CF7CB9F}" presName="arrowWedge4" presStyleLbl="fgSibTrans2D1" presStyleIdx="3" presStyleCnt="6"/>
      <dgm:spPr/>
    </dgm:pt>
    <dgm:pt modelId="{2A5F5388-EEFC-49DB-836E-C0E389E272CA}" type="pres">
      <dgm:prSet presAssocID="{6785D7F4-47C2-42A6-BF28-0CBC3DF3F04F}" presName="arrowWedge5" presStyleLbl="fgSibTrans2D1" presStyleIdx="4" presStyleCnt="6"/>
      <dgm:spPr/>
    </dgm:pt>
    <dgm:pt modelId="{555B7CD3-EF2B-4259-9399-A01602401BFF}" type="pres">
      <dgm:prSet presAssocID="{101CCBED-2461-4C33-A1B3-3A40DEACD099}" presName="arrowWedge6" presStyleLbl="fgSibTrans2D1" presStyleIdx="5" presStyleCnt="6"/>
      <dgm:spPr/>
    </dgm:pt>
  </dgm:ptLst>
  <dgm:cxnLst>
    <dgm:cxn modelId="{A8E44400-EC72-4043-930D-DCF20AC10E21}" type="presOf" srcId="{64A38C38-47F2-4DB3-A1CC-B774ABC8B567}" destId="{398DF021-E1CD-4ABC-8C6B-BDCBD195D8A9}" srcOrd="0" destOrd="0" presId="urn:microsoft.com/office/officeart/2005/8/layout/cycle8"/>
    <dgm:cxn modelId="{1F7E5D1A-9DCA-4225-83AF-34335B68C869}" type="presOf" srcId="{77AA1BEC-2BA4-4E38-B152-3B5113E5D98F}" destId="{E5F24A48-3B41-4FAF-ABAB-2B54E300D568}" srcOrd="0" destOrd="0" presId="urn:microsoft.com/office/officeart/2005/8/layout/cycle8"/>
    <dgm:cxn modelId="{14DFE221-3FD8-4FC6-9DDF-C2665F698A5D}" srcId="{77AA1BEC-2BA4-4E38-B152-3B5113E5D98F}" destId="{BE22EA32-6014-45BE-90EA-A7BF1E3CE315}" srcOrd="0" destOrd="0" parTransId="{54BF6131-3F4D-4448-84D0-C90426349E7A}" sibTransId="{83288B8A-4D93-4E85-B592-42A5C44D15C8}"/>
    <dgm:cxn modelId="{664C5D26-143B-4570-98D9-EFBEADB79B8C}" srcId="{77AA1BEC-2BA4-4E38-B152-3B5113E5D98F}" destId="{7C91707E-51FD-454C-8FD5-A213D01F67A6}" srcOrd="2" destOrd="0" parTransId="{20D90049-BAA8-4FF8-A3E2-7D96106FB191}" sibTransId="{9E976107-0F06-4D4A-8F11-6E2090529998}"/>
    <dgm:cxn modelId="{EB0A6A33-6A38-4395-86F9-B9B72CADD415}" type="presOf" srcId="{1105FC17-2EC4-4509-A14D-158B9F97E596}" destId="{139E8484-F296-456C-825B-283592445125}" srcOrd="0" destOrd="0" presId="urn:microsoft.com/office/officeart/2005/8/layout/cycle8"/>
    <dgm:cxn modelId="{800C7B39-8A09-47AB-A8E4-7E3F5CBF407B}" srcId="{77AA1BEC-2BA4-4E38-B152-3B5113E5D98F}" destId="{1105FC17-2EC4-4509-A14D-158B9F97E596}" srcOrd="5" destOrd="0" parTransId="{6EB29EE9-9F4C-445A-B2E3-D7D2BAE9D868}" sibTransId="{101CCBED-2461-4C33-A1B3-3A40DEACD099}"/>
    <dgm:cxn modelId="{D50D6762-01A6-439C-AD6B-62FE59C3754B}" type="presOf" srcId="{4CD05DC7-3EC0-4BDE-8254-BD8EFF6D5526}" destId="{F81143C5-0B05-463B-B004-CDE0DFF0704C}" srcOrd="1" destOrd="0" presId="urn:microsoft.com/office/officeart/2005/8/layout/cycle8"/>
    <dgm:cxn modelId="{DCEDF345-79D9-4829-B02B-4CC7916C0EF4}" srcId="{77AA1BEC-2BA4-4E38-B152-3B5113E5D98F}" destId="{64A38C38-47F2-4DB3-A1CC-B774ABC8B567}" srcOrd="4" destOrd="0" parTransId="{F7B5BED0-46B3-4204-86D5-BE73B15D6E5C}" sibTransId="{6785D7F4-47C2-42A6-BF28-0CBC3DF3F04F}"/>
    <dgm:cxn modelId="{6FA0C24E-EFD3-435E-93B4-073B6D23D8E7}" type="presOf" srcId="{1105FC17-2EC4-4509-A14D-158B9F97E596}" destId="{29843142-2483-4DA9-9D99-6F667D0339EB}" srcOrd="1" destOrd="0" presId="urn:microsoft.com/office/officeart/2005/8/layout/cycle8"/>
    <dgm:cxn modelId="{B0241E7B-91A6-455B-AAA2-9A3C263EC4E7}" type="presOf" srcId="{7C91707E-51FD-454C-8FD5-A213D01F67A6}" destId="{C3FC7F14-8820-4F70-B9F2-5D816888AB4F}" srcOrd="1" destOrd="0" presId="urn:microsoft.com/office/officeart/2005/8/layout/cycle8"/>
    <dgm:cxn modelId="{C92C0B8B-F64A-49C6-8E53-9EF6364FF6FC}" type="presOf" srcId="{736ADAFA-33E8-4F48-9A46-5AECEE469FE6}" destId="{FF555A60-E302-4074-8558-12FE82E0DC2C}" srcOrd="0" destOrd="0" presId="urn:microsoft.com/office/officeart/2005/8/layout/cycle8"/>
    <dgm:cxn modelId="{3ECF8F8C-7994-422D-82ED-ABC4CB58F9C6}" type="presOf" srcId="{4CD05DC7-3EC0-4BDE-8254-BD8EFF6D5526}" destId="{E1077156-FF22-49F6-8934-C3D7EDD5C1F1}" srcOrd="0" destOrd="0" presId="urn:microsoft.com/office/officeart/2005/8/layout/cycle8"/>
    <dgm:cxn modelId="{7C5C1C90-2F1A-46BD-84A2-A6096FDF8AAF}" type="presOf" srcId="{BE22EA32-6014-45BE-90EA-A7BF1E3CE315}" destId="{D01B65CE-6FAB-4175-9D90-7E38F98E75F3}" srcOrd="0" destOrd="0" presId="urn:microsoft.com/office/officeart/2005/8/layout/cycle8"/>
    <dgm:cxn modelId="{9A0A609D-0FA7-4246-8E4D-7BB844D1C2AC}" srcId="{77AA1BEC-2BA4-4E38-B152-3B5113E5D98F}" destId="{4CD05DC7-3EC0-4BDE-8254-BD8EFF6D5526}" srcOrd="3" destOrd="0" parTransId="{387CE032-CFB9-43E5-85AA-734BFB6A234C}" sibTransId="{018030C3-FE83-4CAF-8390-5D461CF7CB9F}"/>
    <dgm:cxn modelId="{F483CFAA-40E9-4136-8118-A4E8A37D73FF}" type="presOf" srcId="{7C91707E-51FD-454C-8FD5-A213D01F67A6}" destId="{B4070BB9-A734-464B-837E-0B6BB4730EB7}" srcOrd="0" destOrd="0" presId="urn:microsoft.com/office/officeart/2005/8/layout/cycle8"/>
    <dgm:cxn modelId="{6EE269AE-45DB-4B36-BB89-F12687C36942}" srcId="{77AA1BEC-2BA4-4E38-B152-3B5113E5D98F}" destId="{736ADAFA-33E8-4F48-9A46-5AECEE469FE6}" srcOrd="1" destOrd="0" parTransId="{A77F5B66-6A5E-4D0F-841C-A434E75D66F9}" sibTransId="{7F563F71-69E4-47F2-8656-4237C684FBE9}"/>
    <dgm:cxn modelId="{6D1553BA-003C-4221-B695-EA9F6081695E}" type="presOf" srcId="{736ADAFA-33E8-4F48-9A46-5AECEE469FE6}" destId="{A955E677-B05F-4676-8500-E3505DDCD5A6}" srcOrd="1" destOrd="0" presId="urn:microsoft.com/office/officeart/2005/8/layout/cycle8"/>
    <dgm:cxn modelId="{AE2ADADD-89D3-41D5-9B28-0F80A1219BCE}" type="presOf" srcId="{BE22EA32-6014-45BE-90EA-A7BF1E3CE315}" destId="{2C79159B-7EDF-48A4-8100-A20D8915A83B}" srcOrd="1" destOrd="0" presId="urn:microsoft.com/office/officeart/2005/8/layout/cycle8"/>
    <dgm:cxn modelId="{15F46EFD-39C8-411C-A48D-11B3752B2E85}" type="presOf" srcId="{64A38C38-47F2-4DB3-A1CC-B774ABC8B567}" destId="{88097BC6-5301-4FE7-8A2B-2BAF7489710A}" srcOrd="1" destOrd="0" presId="urn:microsoft.com/office/officeart/2005/8/layout/cycle8"/>
    <dgm:cxn modelId="{C4CCD590-9000-45E4-B14A-D13BCC51DAE6}" type="presParOf" srcId="{E5F24A48-3B41-4FAF-ABAB-2B54E300D568}" destId="{D01B65CE-6FAB-4175-9D90-7E38F98E75F3}" srcOrd="0" destOrd="0" presId="urn:microsoft.com/office/officeart/2005/8/layout/cycle8"/>
    <dgm:cxn modelId="{B5A8EF47-021C-42FC-8534-9F799D401F18}" type="presParOf" srcId="{E5F24A48-3B41-4FAF-ABAB-2B54E300D568}" destId="{573874FC-D7CC-4C08-92EB-7E6C4940C48D}" srcOrd="1" destOrd="0" presId="urn:microsoft.com/office/officeart/2005/8/layout/cycle8"/>
    <dgm:cxn modelId="{574F6EC7-6553-4347-B35E-23E46A38C00F}" type="presParOf" srcId="{E5F24A48-3B41-4FAF-ABAB-2B54E300D568}" destId="{0971A6A0-7D70-41BF-B143-6FAA96BB26DD}" srcOrd="2" destOrd="0" presId="urn:microsoft.com/office/officeart/2005/8/layout/cycle8"/>
    <dgm:cxn modelId="{D21B9F8B-F5C3-4AA2-90AE-2537721A9D7B}" type="presParOf" srcId="{E5F24A48-3B41-4FAF-ABAB-2B54E300D568}" destId="{2C79159B-7EDF-48A4-8100-A20D8915A83B}" srcOrd="3" destOrd="0" presId="urn:microsoft.com/office/officeart/2005/8/layout/cycle8"/>
    <dgm:cxn modelId="{50EF26D2-FB52-47D2-8A38-8825B95260B7}" type="presParOf" srcId="{E5F24A48-3B41-4FAF-ABAB-2B54E300D568}" destId="{FF555A60-E302-4074-8558-12FE82E0DC2C}" srcOrd="4" destOrd="0" presId="urn:microsoft.com/office/officeart/2005/8/layout/cycle8"/>
    <dgm:cxn modelId="{3E59DADB-D5D6-4607-AE57-0DED6C741E31}" type="presParOf" srcId="{E5F24A48-3B41-4FAF-ABAB-2B54E300D568}" destId="{62F0E65C-0277-4982-935D-36C564947806}" srcOrd="5" destOrd="0" presId="urn:microsoft.com/office/officeart/2005/8/layout/cycle8"/>
    <dgm:cxn modelId="{6D5AAE17-312A-4C62-93E2-469DB1FECFB4}" type="presParOf" srcId="{E5F24A48-3B41-4FAF-ABAB-2B54E300D568}" destId="{B4919EF8-9693-4FA6-96A9-CE85A6D88802}" srcOrd="6" destOrd="0" presId="urn:microsoft.com/office/officeart/2005/8/layout/cycle8"/>
    <dgm:cxn modelId="{240035F5-001A-44CC-83AF-C13AA4FEFC9A}" type="presParOf" srcId="{E5F24A48-3B41-4FAF-ABAB-2B54E300D568}" destId="{A955E677-B05F-4676-8500-E3505DDCD5A6}" srcOrd="7" destOrd="0" presId="urn:microsoft.com/office/officeart/2005/8/layout/cycle8"/>
    <dgm:cxn modelId="{52A67982-5F9F-4749-A6F5-470DD656CEB4}" type="presParOf" srcId="{E5F24A48-3B41-4FAF-ABAB-2B54E300D568}" destId="{B4070BB9-A734-464B-837E-0B6BB4730EB7}" srcOrd="8" destOrd="0" presId="urn:microsoft.com/office/officeart/2005/8/layout/cycle8"/>
    <dgm:cxn modelId="{27EFEE2C-5DBE-4416-9B6B-4AA7640DDC23}" type="presParOf" srcId="{E5F24A48-3B41-4FAF-ABAB-2B54E300D568}" destId="{908004F2-E69F-48E1-8A01-EEADF84CF0C0}" srcOrd="9" destOrd="0" presId="urn:microsoft.com/office/officeart/2005/8/layout/cycle8"/>
    <dgm:cxn modelId="{E0B3C9D7-36EB-4EC2-966B-64B397E128F6}" type="presParOf" srcId="{E5F24A48-3B41-4FAF-ABAB-2B54E300D568}" destId="{3887738F-1EDF-49FD-AA00-8DF081F4CFB5}" srcOrd="10" destOrd="0" presId="urn:microsoft.com/office/officeart/2005/8/layout/cycle8"/>
    <dgm:cxn modelId="{F9AA07CD-0F1C-46F6-AC11-A9D959F1299B}" type="presParOf" srcId="{E5F24A48-3B41-4FAF-ABAB-2B54E300D568}" destId="{C3FC7F14-8820-4F70-B9F2-5D816888AB4F}" srcOrd="11" destOrd="0" presId="urn:microsoft.com/office/officeart/2005/8/layout/cycle8"/>
    <dgm:cxn modelId="{A3886AF9-2ABF-41D1-9859-D4E2BFB6FDB9}" type="presParOf" srcId="{E5F24A48-3B41-4FAF-ABAB-2B54E300D568}" destId="{E1077156-FF22-49F6-8934-C3D7EDD5C1F1}" srcOrd="12" destOrd="0" presId="urn:microsoft.com/office/officeart/2005/8/layout/cycle8"/>
    <dgm:cxn modelId="{73071BA4-7DC9-4C22-8248-C885C929A9F5}" type="presParOf" srcId="{E5F24A48-3B41-4FAF-ABAB-2B54E300D568}" destId="{B33D7CD9-7AA2-4FAC-8442-CDD4EA032438}" srcOrd="13" destOrd="0" presId="urn:microsoft.com/office/officeart/2005/8/layout/cycle8"/>
    <dgm:cxn modelId="{0BD4C5D2-4089-4A84-AA67-BF2BF7FFD06A}" type="presParOf" srcId="{E5F24A48-3B41-4FAF-ABAB-2B54E300D568}" destId="{579A8420-68C0-4104-8262-EB033F0E7AB8}" srcOrd="14" destOrd="0" presId="urn:microsoft.com/office/officeart/2005/8/layout/cycle8"/>
    <dgm:cxn modelId="{662B7DD0-4251-4015-941E-E4BB01023FD4}" type="presParOf" srcId="{E5F24A48-3B41-4FAF-ABAB-2B54E300D568}" destId="{F81143C5-0B05-463B-B004-CDE0DFF0704C}" srcOrd="15" destOrd="0" presId="urn:microsoft.com/office/officeart/2005/8/layout/cycle8"/>
    <dgm:cxn modelId="{9B8D3DE0-7CAE-4D8A-A142-74EC50F199BC}" type="presParOf" srcId="{E5F24A48-3B41-4FAF-ABAB-2B54E300D568}" destId="{398DF021-E1CD-4ABC-8C6B-BDCBD195D8A9}" srcOrd="16" destOrd="0" presId="urn:microsoft.com/office/officeart/2005/8/layout/cycle8"/>
    <dgm:cxn modelId="{F0A05B57-283F-434F-81B3-DB66173345A8}" type="presParOf" srcId="{E5F24A48-3B41-4FAF-ABAB-2B54E300D568}" destId="{620168A8-39C3-4A3D-B66D-979C0F9295DF}" srcOrd="17" destOrd="0" presId="urn:microsoft.com/office/officeart/2005/8/layout/cycle8"/>
    <dgm:cxn modelId="{71603F3F-221A-430D-9C86-891665256B11}" type="presParOf" srcId="{E5F24A48-3B41-4FAF-ABAB-2B54E300D568}" destId="{A51BF9E3-D62B-41B9-BDAA-6D36E46A6FD9}" srcOrd="18" destOrd="0" presId="urn:microsoft.com/office/officeart/2005/8/layout/cycle8"/>
    <dgm:cxn modelId="{4704CE32-3103-45DA-9FA0-87A3631439D6}" type="presParOf" srcId="{E5F24A48-3B41-4FAF-ABAB-2B54E300D568}" destId="{88097BC6-5301-4FE7-8A2B-2BAF7489710A}" srcOrd="19" destOrd="0" presId="urn:microsoft.com/office/officeart/2005/8/layout/cycle8"/>
    <dgm:cxn modelId="{22D6E763-4576-43BF-8B50-2F395DB9BEAD}" type="presParOf" srcId="{E5F24A48-3B41-4FAF-ABAB-2B54E300D568}" destId="{139E8484-F296-456C-825B-283592445125}" srcOrd="20" destOrd="0" presId="urn:microsoft.com/office/officeart/2005/8/layout/cycle8"/>
    <dgm:cxn modelId="{612A3229-8667-4798-9F5A-A67007B0A769}" type="presParOf" srcId="{E5F24A48-3B41-4FAF-ABAB-2B54E300D568}" destId="{03A90237-F9C9-4434-8E9D-EDA06B939667}" srcOrd="21" destOrd="0" presId="urn:microsoft.com/office/officeart/2005/8/layout/cycle8"/>
    <dgm:cxn modelId="{0DFE1660-406F-4964-BB47-484A4A7EC5D1}" type="presParOf" srcId="{E5F24A48-3B41-4FAF-ABAB-2B54E300D568}" destId="{4A7A77B2-C6D6-4CC3-8B84-2906FCD0DBA9}" srcOrd="22" destOrd="0" presId="urn:microsoft.com/office/officeart/2005/8/layout/cycle8"/>
    <dgm:cxn modelId="{74E88662-4163-4321-AED5-266BB518CFFC}" type="presParOf" srcId="{E5F24A48-3B41-4FAF-ABAB-2B54E300D568}" destId="{29843142-2483-4DA9-9D99-6F667D0339EB}" srcOrd="23" destOrd="0" presId="urn:microsoft.com/office/officeart/2005/8/layout/cycle8"/>
    <dgm:cxn modelId="{868258D7-0DA0-4276-BD02-E082D72A2753}" type="presParOf" srcId="{E5F24A48-3B41-4FAF-ABAB-2B54E300D568}" destId="{5C0C42E8-D122-4F39-A131-2C33CC940C61}" srcOrd="24" destOrd="0" presId="urn:microsoft.com/office/officeart/2005/8/layout/cycle8"/>
    <dgm:cxn modelId="{CE4912B7-2318-4CD4-B80B-BDB97D9C4540}" type="presParOf" srcId="{E5F24A48-3B41-4FAF-ABAB-2B54E300D568}" destId="{FA432517-000A-451C-9908-EE49F0F3FBA3}" srcOrd="25" destOrd="0" presId="urn:microsoft.com/office/officeart/2005/8/layout/cycle8"/>
    <dgm:cxn modelId="{4CC18C2C-9715-4B1D-88A5-9BCD11405B65}" type="presParOf" srcId="{E5F24A48-3B41-4FAF-ABAB-2B54E300D568}" destId="{B305EFEE-68B6-4DD1-9FF8-D50C3309A82C}" srcOrd="26" destOrd="0" presId="urn:microsoft.com/office/officeart/2005/8/layout/cycle8"/>
    <dgm:cxn modelId="{11A467BF-9718-4147-B697-24E171D02CD2}" type="presParOf" srcId="{E5F24A48-3B41-4FAF-ABAB-2B54E300D568}" destId="{8A71A614-756A-4A54-A85A-DBB90FFD3CF4}" srcOrd="27" destOrd="0" presId="urn:microsoft.com/office/officeart/2005/8/layout/cycle8"/>
    <dgm:cxn modelId="{7CBFCC22-7AD6-43BF-88D6-C86A6F18E808}" type="presParOf" srcId="{E5F24A48-3B41-4FAF-ABAB-2B54E300D568}" destId="{2A5F5388-EEFC-49DB-836E-C0E389E272CA}" srcOrd="28" destOrd="0" presId="urn:microsoft.com/office/officeart/2005/8/layout/cycle8"/>
    <dgm:cxn modelId="{A293E203-5FFB-4C83-8283-264DBC78F0B5}" type="presParOf" srcId="{E5F24A48-3B41-4FAF-ABAB-2B54E300D568}" destId="{555B7CD3-EF2B-4259-9399-A01602401BFF}" srcOrd="29" destOrd="0" presId="urn:microsoft.com/office/officeart/2005/8/layout/cycle8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E25C4-C1B5-4AF8-986D-30C3F53C5C02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ABD6F49D-7E73-409A-A0B7-59D187A1551D}">
      <dgm:prSet phldrT="[Text]"/>
      <dgm:spPr/>
      <dgm:t>
        <a:bodyPr/>
        <a:lstStyle/>
        <a:p>
          <a:r>
            <a:rPr lang="de-DE" dirty="0" err="1"/>
            <a:t>Understand</a:t>
          </a:r>
          <a:r>
            <a:rPr lang="de-DE" dirty="0"/>
            <a:t>: Long-term plan</a:t>
          </a:r>
        </a:p>
      </dgm:t>
    </dgm:pt>
    <dgm:pt modelId="{FF571638-4A75-4BCF-B0B8-1A7871C12CB9}" type="parTrans" cxnId="{D5C3DB14-CF25-440A-86C9-E04D621B240D}">
      <dgm:prSet/>
      <dgm:spPr/>
      <dgm:t>
        <a:bodyPr/>
        <a:lstStyle/>
        <a:p>
          <a:endParaRPr lang="de-DE"/>
        </a:p>
      </dgm:t>
    </dgm:pt>
    <dgm:pt modelId="{B272B9CD-B54D-4F1A-AD0F-F41D2DAC5F57}" type="sibTrans" cxnId="{D5C3DB14-CF25-440A-86C9-E04D621B240D}">
      <dgm:prSet/>
      <dgm:spPr/>
      <dgm:t>
        <a:bodyPr/>
        <a:lstStyle/>
        <a:p>
          <a:endParaRPr lang="de-DE"/>
        </a:p>
      </dgm:t>
    </dgm:pt>
    <dgm:pt modelId="{9B9AC806-4F5A-4C47-8E7C-CCDF3E1EB552}">
      <dgm:prSet phldrT="[Text]"/>
      <dgm:spPr/>
      <dgm:t>
        <a:bodyPr/>
        <a:lstStyle/>
        <a:p>
          <a:r>
            <a:rPr lang="de-DE" dirty="0" err="1"/>
            <a:t>Define</a:t>
          </a:r>
          <a:r>
            <a:rPr lang="de-DE" dirty="0"/>
            <a:t>: </a:t>
          </a:r>
          <a:r>
            <a:rPr lang="de-DE" dirty="0" err="1"/>
            <a:t>Brainstorm</a:t>
          </a:r>
          <a:r>
            <a:rPr lang="de-DE" dirty="0"/>
            <a:t> potential </a:t>
          </a:r>
          <a:r>
            <a:rPr lang="de-DE" dirty="0" err="1"/>
            <a:t>solutions</a:t>
          </a:r>
          <a:endParaRPr lang="de-DE" dirty="0"/>
        </a:p>
      </dgm:t>
    </dgm:pt>
    <dgm:pt modelId="{D3F1CF08-8D23-4288-9D31-0482E74F43C6}" type="parTrans" cxnId="{241E79C5-2087-4606-BD40-17F59A29F5BB}">
      <dgm:prSet/>
      <dgm:spPr/>
      <dgm:t>
        <a:bodyPr/>
        <a:lstStyle/>
        <a:p>
          <a:endParaRPr lang="de-DE"/>
        </a:p>
      </dgm:t>
    </dgm:pt>
    <dgm:pt modelId="{3EED7270-DF93-4A5E-8FEC-0989DF1F3941}" type="sibTrans" cxnId="{241E79C5-2087-4606-BD40-17F59A29F5BB}">
      <dgm:prSet/>
      <dgm:spPr/>
      <dgm:t>
        <a:bodyPr/>
        <a:lstStyle/>
        <a:p>
          <a:endParaRPr lang="de-DE"/>
        </a:p>
      </dgm:t>
    </dgm:pt>
    <dgm:pt modelId="{5C02390C-DD63-49E0-9D53-EC05C978EDAF}">
      <dgm:prSet phldrT="[Text]"/>
      <dgm:spPr/>
      <dgm:t>
        <a:bodyPr/>
        <a:lstStyle/>
        <a:p>
          <a:r>
            <a:rPr lang="de-DE" dirty="0" err="1"/>
            <a:t>Decide</a:t>
          </a:r>
          <a:r>
            <a:rPr lang="de-DE" dirty="0"/>
            <a:t>: Solution</a:t>
          </a:r>
        </a:p>
      </dgm:t>
    </dgm:pt>
    <dgm:pt modelId="{88CE35A3-5151-41E4-8099-49B3C1F5BA25}" type="parTrans" cxnId="{E7CD3446-E46E-4C4C-BAEA-C23A1417BCA3}">
      <dgm:prSet/>
      <dgm:spPr/>
      <dgm:t>
        <a:bodyPr/>
        <a:lstStyle/>
        <a:p>
          <a:endParaRPr lang="de-DE"/>
        </a:p>
      </dgm:t>
    </dgm:pt>
    <dgm:pt modelId="{3936F0B2-F2A0-4ECB-8CEF-37724CEA37C6}" type="sibTrans" cxnId="{E7CD3446-E46E-4C4C-BAEA-C23A1417BCA3}">
      <dgm:prSet/>
      <dgm:spPr/>
      <dgm:t>
        <a:bodyPr/>
        <a:lstStyle/>
        <a:p>
          <a:endParaRPr lang="de-DE"/>
        </a:p>
      </dgm:t>
    </dgm:pt>
    <dgm:pt modelId="{686BAEC6-C454-4180-88E8-DE59F3BE9012}">
      <dgm:prSet phldrT="[Text]"/>
      <dgm:spPr/>
      <dgm:t>
        <a:bodyPr/>
        <a:lstStyle/>
        <a:p>
          <a:r>
            <a:rPr lang="de-DE" dirty="0"/>
            <a:t>Transition plan</a:t>
          </a:r>
        </a:p>
      </dgm:t>
    </dgm:pt>
    <dgm:pt modelId="{3B7AACC4-9844-494B-A487-035C000D3A70}" type="parTrans" cxnId="{EE833729-F0F2-4E96-90F9-D9B90E52FA11}">
      <dgm:prSet/>
      <dgm:spPr/>
      <dgm:t>
        <a:bodyPr/>
        <a:lstStyle/>
        <a:p>
          <a:endParaRPr lang="de-DE"/>
        </a:p>
      </dgm:t>
    </dgm:pt>
    <dgm:pt modelId="{E0A0EF91-F934-4377-A05D-A952FFDB846F}" type="sibTrans" cxnId="{EE833729-F0F2-4E96-90F9-D9B90E52FA11}">
      <dgm:prSet/>
      <dgm:spPr/>
      <dgm:t>
        <a:bodyPr/>
        <a:lstStyle/>
        <a:p>
          <a:endParaRPr lang="de-DE"/>
        </a:p>
      </dgm:t>
    </dgm:pt>
    <dgm:pt modelId="{1C7DC45D-635F-41DC-84C2-29E48E60A57C}">
      <dgm:prSet phldrT="[Text]"/>
      <dgm:spPr/>
      <dgm:t>
        <a:bodyPr/>
        <a:lstStyle/>
        <a:p>
          <a:r>
            <a:rPr lang="de-DE" dirty="0" err="1"/>
            <a:t>Validate</a:t>
          </a:r>
          <a:endParaRPr lang="de-DE" dirty="0"/>
        </a:p>
      </dgm:t>
    </dgm:pt>
    <dgm:pt modelId="{451915AE-A27A-4627-A16A-A5AC50B9C2A6}" type="parTrans" cxnId="{72514136-B4FC-40DA-9D97-2AFB1DF7927E}">
      <dgm:prSet/>
      <dgm:spPr/>
      <dgm:t>
        <a:bodyPr/>
        <a:lstStyle/>
        <a:p>
          <a:endParaRPr lang="de-DE"/>
        </a:p>
      </dgm:t>
    </dgm:pt>
    <dgm:pt modelId="{12063101-445C-4E17-8E2B-F8F4E7517ADA}" type="sibTrans" cxnId="{72514136-B4FC-40DA-9D97-2AFB1DF7927E}">
      <dgm:prSet/>
      <dgm:spPr/>
      <dgm:t>
        <a:bodyPr/>
        <a:lstStyle/>
        <a:p>
          <a:endParaRPr lang="de-DE"/>
        </a:p>
      </dgm:t>
    </dgm:pt>
    <dgm:pt modelId="{E3821422-6A15-4E44-BCB5-C1855C88AB3F}" type="pres">
      <dgm:prSet presAssocID="{EB6E25C4-C1B5-4AF8-986D-30C3F53C5C02}" presName="CompostProcess" presStyleCnt="0">
        <dgm:presLayoutVars>
          <dgm:dir/>
          <dgm:resizeHandles val="exact"/>
        </dgm:presLayoutVars>
      </dgm:prSet>
      <dgm:spPr/>
    </dgm:pt>
    <dgm:pt modelId="{CCB53B42-C341-48A6-BB47-EF3B7EE972AC}" type="pres">
      <dgm:prSet presAssocID="{EB6E25C4-C1B5-4AF8-986D-30C3F53C5C02}" presName="arrow" presStyleLbl="bgShp" presStyleIdx="0" presStyleCnt="1"/>
      <dgm:spPr/>
    </dgm:pt>
    <dgm:pt modelId="{DA491369-79D3-4CA9-A92F-D615CFD9C8BD}" type="pres">
      <dgm:prSet presAssocID="{EB6E25C4-C1B5-4AF8-986D-30C3F53C5C02}" presName="linearProcess" presStyleCnt="0"/>
      <dgm:spPr/>
    </dgm:pt>
    <dgm:pt modelId="{3CEA17D9-FF0C-4119-BE40-0F06F5DB1552}" type="pres">
      <dgm:prSet presAssocID="{ABD6F49D-7E73-409A-A0B7-59D187A1551D}" presName="textNode" presStyleLbl="node1" presStyleIdx="0" presStyleCnt="5">
        <dgm:presLayoutVars>
          <dgm:bulletEnabled val="1"/>
        </dgm:presLayoutVars>
      </dgm:prSet>
      <dgm:spPr/>
    </dgm:pt>
    <dgm:pt modelId="{55999E1F-E85F-4854-A2EB-237C822C0B29}" type="pres">
      <dgm:prSet presAssocID="{B272B9CD-B54D-4F1A-AD0F-F41D2DAC5F57}" presName="sibTrans" presStyleCnt="0"/>
      <dgm:spPr/>
    </dgm:pt>
    <dgm:pt modelId="{D595FC9B-3849-498E-B700-3A849E19260B}" type="pres">
      <dgm:prSet presAssocID="{9B9AC806-4F5A-4C47-8E7C-CCDF3E1EB552}" presName="textNode" presStyleLbl="node1" presStyleIdx="1" presStyleCnt="5">
        <dgm:presLayoutVars>
          <dgm:bulletEnabled val="1"/>
        </dgm:presLayoutVars>
      </dgm:prSet>
      <dgm:spPr/>
    </dgm:pt>
    <dgm:pt modelId="{6A35C5C9-0121-4531-AE8F-6C818513D83F}" type="pres">
      <dgm:prSet presAssocID="{3EED7270-DF93-4A5E-8FEC-0989DF1F3941}" presName="sibTrans" presStyleCnt="0"/>
      <dgm:spPr/>
    </dgm:pt>
    <dgm:pt modelId="{7B58732B-C2D6-4933-B408-E6903E736E7F}" type="pres">
      <dgm:prSet presAssocID="{5C02390C-DD63-49E0-9D53-EC05C978EDAF}" presName="textNode" presStyleLbl="node1" presStyleIdx="2" presStyleCnt="5">
        <dgm:presLayoutVars>
          <dgm:bulletEnabled val="1"/>
        </dgm:presLayoutVars>
      </dgm:prSet>
      <dgm:spPr/>
    </dgm:pt>
    <dgm:pt modelId="{7F4F5510-1AD3-488F-9477-21559169C080}" type="pres">
      <dgm:prSet presAssocID="{3936F0B2-F2A0-4ECB-8CEF-37724CEA37C6}" presName="sibTrans" presStyleCnt="0"/>
      <dgm:spPr/>
    </dgm:pt>
    <dgm:pt modelId="{BDEF840F-49EC-49D6-8136-6B1973C2DF2A}" type="pres">
      <dgm:prSet presAssocID="{686BAEC6-C454-4180-88E8-DE59F3BE9012}" presName="textNode" presStyleLbl="node1" presStyleIdx="3" presStyleCnt="5">
        <dgm:presLayoutVars>
          <dgm:bulletEnabled val="1"/>
        </dgm:presLayoutVars>
      </dgm:prSet>
      <dgm:spPr/>
    </dgm:pt>
    <dgm:pt modelId="{924550A6-3AF8-4DF1-910C-E8B4344B4644}" type="pres">
      <dgm:prSet presAssocID="{E0A0EF91-F934-4377-A05D-A952FFDB846F}" presName="sibTrans" presStyleCnt="0"/>
      <dgm:spPr/>
    </dgm:pt>
    <dgm:pt modelId="{ADC53F28-1B11-4EF4-91D0-E083A32A6933}" type="pres">
      <dgm:prSet presAssocID="{1C7DC45D-635F-41DC-84C2-29E48E60A57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5142C00-EA00-4D91-A19D-C16E31D72D1B}" type="presOf" srcId="{ABD6F49D-7E73-409A-A0B7-59D187A1551D}" destId="{3CEA17D9-FF0C-4119-BE40-0F06F5DB1552}" srcOrd="0" destOrd="0" presId="urn:microsoft.com/office/officeart/2005/8/layout/hProcess9"/>
    <dgm:cxn modelId="{F6CB6F02-DB78-4CCB-AB1D-CB21265145C8}" type="presOf" srcId="{5C02390C-DD63-49E0-9D53-EC05C978EDAF}" destId="{7B58732B-C2D6-4933-B408-E6903E736E7F}" srcOrd="0" destOrd="0" presId="urn:microsoft.com/office/officeart/2005/8/layout/hProcess9"/>
    <dgm:cxn modelId="{4497B914-68D1-46C2-B385-A7794A75D9D3}" type="presOf" srcId="{EB6E25C4-C1B5-4AF8-986D-30C3F53C5C02}" destId="{E3821422-6A15-4E44-BCB5-C1855C88AB3F}" srcOrd="0" destOrd="0" presId="urn:microsoft.com/office/officeart/2005/8/layout/hProcess9"/>
    <dgm:cxn modelId="{D5C3DB14-CF25-440A-86C9-E04D621B240D}" srcId="{EB6E25C4-C1B5-4AF8-986D-30C3F53C5C02}" destId="{ABD6F49D-7E73-409A-A0B7-59D187A1551D}" srcOrd="0" destOrd="0" parTransId="{FF571638-4A75-4BCF-B0B8-1A7871C12CB9}" sibTransId="{B272B9CD-B54D-4F1A-AD0F-F41D2DAC5F57}"/>
    <dgm:cxn modelId="{66A3C728-1FEA-4A54-B8E2-7C5E439708AD}" type="presOf" srcId="{686BAEC6-C454-4180-88E8-DE59F3BE9012}" destId="{BDEF840F-49EC-49D6-8136-6B1973C2DF2A}" srcOrd="0" destOrd="0" presId="urn:microsoft.com/office/officeart/2005/8/layout/hProcess9"/>
    <dgm:cxn modelId="{EE833729-F0F2-4E96-90F9-D9B90E52FA11}" srcId="{EB6E25C4-C1B5-4AF8-986D-30C3F53C5C02}" destId="{686BAEC6-C454-4180-88E8-DE59F3BE9012}" srcOrd="3" destOrd="0" parTransId="{3B7AACC4-9844-494B-A487-035C000D3A70}" sibTransId="{E0A0EF91-F934-4377-A05D-A952FFDB846F}"/>
    <dgm:cxn modelId="{72514136-B4FC-40DA-9D97-2AFB1DF7927E}" srcId="{EB6E25C4-C1B5-4AF8-986D-30C3F53C5C02}" destId="{1C7DC45D-635F-41DC-84C2-29E48E60A57C}" srcOrd="4" destOrd="0" parTransId="{451915AE-A27A-4627-A16A-A5AC50B9C2A6}" sibTransId="{12063101-445C-4E17-8E2B-F8F4E7517ADA}"/>
    <dgm:cxn modelId="{E7CD3446-E46E-4C4C-BAEA-C23A1417BCA3}" srcId="{EB6E25C4-C1B5-4AF8-986D-30C3F53C5C02}" destId="{5C02390C-DD63-49E0-9D53-EC05C978EDAF}" srcOrd="2" destOrd="0" parTransId="{88CE35A3-5151-41E4-8099-49B3C1F5BA25}" sibTransId="{3936F0B2-F2A0-4ECB-8CEF-37724CEA37C6}"/>
    <dgm:cxn modelId="{86A11057-8320-407B-B45F-B75007CDF848}" type="presOf" srcId="{1C7DC45D-635F-41DC-84C2-29E48E60A57C}" destId="{ADC53F28-1B11-4EF4-91D0-E083A32A6933}" srcOrd="0" destOrd="0" presId="urn:microsoft.com/office/officeart/2005/8/layout/hProcess9"/>
    <dgm:cxn modelId="{067DF3A0-9953-44A0-8568-88ED98519F17}" type="presOf" srcId="{9B9AC806-4F5A-4C47-8E7C-CCDF3E1EB552}" destId="{D595FC9B-3849-498E-B700-3A849E19260B}" srcOrd="0" destOrd="0" presId="urn:microsoft.com/office/officeart/2005/8/layout/hProcess9"/>
    <dgm:cxn modelId="{241E79C5-2087-4606-BD40-17F59A29F5BB}" srcId="{EB6E25C4-C1B5-4AF8-986D-30C3F53C5C02}" destId="{9B9AC806-4F5A-4C47-8E7C-CCDF3E1EB552}" srcOrd="1" destOrd="0" parTransId="{D3F1CF08-8D23-4288-9D31-0482E74F43C6}" sibTransId="{3EED7270-DF93-4A5E-8FEC-0989DF1F3941}"/>
    <dgm:cxn modelId="{C6850942-2F77-402D-9529-0D934F019549}" type="presParOf" srcId="{E3821422-6A15-4E44-BCB5-C1855C88AB3F}" destId="{CCB53B42-C341-48A6-BB47-EF3B7EE972AC}" srcOrd="0" destOrd="0" presId="urn:microsoft.com/office/officeart/2005/8/layout/hProcess9"/>
    <dgm:cxn modelId="{237F113B-C511-4F43-AD1D-58545FB0D544}" type="presParOf" srcId="{E3821422-6A15-4E44-BCB5-C1855C88AB3F}" destId="{DA491369-79D3-4CA9-A92F-D615CFD9C8BD}" srcOrd="1" destOrd="0" presId="urn:microsoft.com/office/officeart/2005/8/layout/hProcess9"/>
    <dgm:cxn modelId="{02BEADFB-8D8E-430B-85A5-01D2AF08DC48}" type="presParOf" srcId="{DA491369-79D3-4CA9-A92F-D615CFD9C8BD}" destId="{3CEA17D9-FF0C-4119-BE40-0F06F5DB1552}" srcOrd="0" destOrd="0" presId="urn:microsoft.com/office/officeart/2005/8/layout/hProcess9"/>
    <dgm:cxn modelId="{9F1CA1DB-8143-47B2-BC08-04BF2C860B1B}" type="presParOf" srcId="{DA491369-79D3-4CA9-A92F-D615CFD9C8BD}" destId="{55999E1F-E85F-4854-A2EB-237C822C0B29}" srcOrd="1" destOrd="0" presId="urn:microsoft.com/office/officeart/2005/8/layout/hProcess9"/>
    <dgm:cxn modelId="{CF098114-1092-42C8-8311-664A3B234CAA}" type="presParOf" srcId="{DA491369-79D3-4CA9-A92F-D615CFD9C8BD}" destId="{D595FC9B-3849-498E-B700-3A849E19260B}" srcOrd="2" destOrd="0" presId="urn:microsoft.com/office/officeart/2005/8/layout/hProcess9"/>
    <dgm:cxn modelId="{5D8455EB-3917-4DEC-A509-1C78E2D63119}" type="presParOf" srcId="{DA491369-79D3-4CA9-A92F-D615CFD9C8BD}" destId="{6A35C5C9-0121-4531-AE8F-6C818513D83F}" srcOrd="3" destOrd="0" presId="urn:microsoft.com/office/officeart/2005/8/layout/hProcess9"/>
    <dgm:cxn modelId="{ADB48DCA-604A-43CF-ABA5-9EC73D628736}" type="presParOf" srcId="{DA491369-79D3-4CA9-A92F-D615CFD9C8BD}" destId="{7B58732B-C2D6-4933-B408-E6903E736E7F}" srcOrd="4" destOrd="0" presId="urn:microsoft.com/office/officeart/2005/8/layout/hProcess9"/>
    <dgm:cxn modelId="{4AED2A1C-4E31-4EB4-93B3-DBB54838D79B}" type="presParOf" srcId="{DA491369-79D3-4CA9-A92F-D615CFD9C8BD}" destId="{7F4F5510-1AD3-488F-9477-21559169C080}" srcOrd="5" destOrd="0" presId="urn:microsoft.com/office/officeart/2005/8/layout/hProcess9"/>
    <dgm:cxn modelId="{3A081FA4-2C61-45FA-AC88-CE92C236514F}" type="presParOf" srcId="{DA491369-79D3-4CA9-A92F-D615CFD9C8BD}" destId="{BDEF840F-49EC-49D6-8136-6B1973C2DF2A}" srcOrd="6" destOrd="0" presId="urn:microsoft.com/office/officeart/2005/8/layout/hProcess9"/>
    <dgm:cxn modelId="{0EDF5712-0A59-425B-8E0F-A7B522DC4953}" type="presParOf" srcId="{DA491369-79D3-4CA9-A92F-D615CFD9C8BD}" destId="{924550A6-3AF8-4DF1-910C-E8B4344B4644}" srcOrd="7" destOrd="0" presId="urn:microsoft.com/office/officeart/2005/8/layout/hProcess9"/>
    <dgm:cxn modelId="{CA05D8B2-4E44-4059-A88F-EE693786299D}" type="presParOf" srcId="{DA491369-79D3-4CA9-A92F-D615CFD9C8BD}" destId="{ADC53F28-1B11-4EF4-91D0-E083A32A6933}" srcOrd="8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15DEFE-41D7-4BC5-8E1A-61C92635D198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AC33AF5-3CE9-4667-8C0A-B53297AF92DB}">
      <dgm:prSet phldrT="[Text]" custT="1"/>
      <dgm:spPr/>
      <dgm:t>
        <a:bodyPr/>
        <a:lstStyle/>
        <a:p>
          <a:r>
            <a:rPr lang="de-DE" sz="18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Data </a:t>
          </a:r>
          <a:r>
            <a:rPr lang="de-DE" sz="18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is</a:t>
          </a:r>
          <a:r>
            <a:rPr lang="de-DE" sz="18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de-DE" sz="18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strategic</a:t>
          </a:r>
          <a:endParaRPr lang="de-DE" sz="1800" dirty="0">
            <a:solidFill>
              <a:srgbClr val="7030A0"/>
            </a:solidFill>
            <a:latin typeface="+mn-lt"/>
            <a:cs typeface="Arial" panose="020B0604020202020204" pitchFamily="34" charset="0"/>
          </a:endParaRPr>
        </a:p>
      </dgm:t>
    </dgm:pt>
    <dgm:pt modelId="{D7C2A3C9-98F7-4D55-BCA3-106429A6DE19}" type="parTrans" cxnId="{175148B4-A309-458E-A137-568B9A57FF43}">
      <dgm:prSet/>
      <dgm:spPr/>
      <dgm:t>
        <a:bodyPr/>
        <a:lstStyle/>
        <a:p>
          <a:endParaRPr lang="de-DE"/>
        </a:p>
      </dgm:t>
    </dgm:pt>
    <dgm:pt modelId="{98938DAD-16B6-48D3-AD60-F06DE1FD58BC}" type="sibTrans" cxnId="{175148B4-A309-458E-A137-568B9A57FF43}">
      <dgm:prSet/>
      <dgm:spPr/>
      <dgm:t>
        <a:bodyPr/>
        <a:lstStyle/>
        <a:p>
          <a:endParaRPr lang="de-DE"/>
        </a:p>
      </dgm:t>
    </dgm:pt>
    <dgm:pt modelId="{CE92C464-904E-4165-AA57-684533EFBFED}">
      <dgm:prSet phldrT="[Text]" custT="1"/>
      <dgm:spPr/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Data </a:t>
          </a:r>
          <a:r>
            <a:rPr lang="de-DE" sz="1800" kern="1200" dirty="0" err="1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is</a:t>
          </a:r>
          <a:r>
            <a:rPr lang="de-DE" sz="1800" kern="1200" dirty="0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 a </a:t>
          </a:r>
          <a:r>
            <a:rPr lang="de-DE" sz="1800" kern="1200" dirty="0" err="1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hygiene</a:t>
          </a:r>
          <a:r>
            <a:rPr lang="de-DE" sz="1800" kern="1200" dirty="0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factor</a:t>
          </a:r>
          <a:r>
            <a:rPr lang="de-DE" sz="1800" kern="1200" dirty="0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:</a:t>
          </a:r>
        </a:p>
      </dgm:t>
    </dgm:pt>
    <dgm:pt modelId="{AD5E492A-B2CC-4C1D-9739-A24DC24ADEE2}" type="parTrans" cxnId="{CCEA1B61-E199-4226-9375-F6BD73BB1A2E}">
      <dgm:prSet/>
      <dgm:spPr/>
      <dgm:t>
        <a:bodyPr/>
        <a:lstStyle/>
        <a:p>
          <a:endParaRPr lang="de-DE"/>
        </a:p>
      </dgm:t>
    </dgm:pt>
    <dgm:pt modelId="{A1D6FA24-ADF0-4323-A2E9-757D43DBFABD}" type="sibTrans" cxnId="{CCEA1B61-E199-4226-9375-F6BD73BB1A2E}">
      <dgm:prSet/>
      <dgm:spPr/>
      <dgm:t>
        <a:bodyPr/>
        <a:lstStyle/>
        <a:p>
          <a:endParaRPr lang="de-DE"/>
        </a:p>
      </dgm:t>
    </dgm:pt>
    <dgm:pt modelId="{67D25967-EEF7-4E55-9036-DC073F82122F}">
      <dgm:prSet custT="1"/>
      <dgm:spPr/>
      <dgm:t>
        <a:bodyPr/>
        <a:lstStyle/>
        <a:p>
          <a:r>
            <a:rPr lang="de-DE" sz="1800" dirty="0">
              <a:solidFill>
                <a:schemeClr val="tx1"/>
              </a:solidFill>
            </a:rPr>
            <a:t>Data </a:t>
          </a:r>
          <a:r>
            <a:rPr lang="de-DE" sz="1800" dirty="0" err="1">
              <a:solidFill>
                <a:schemeClr val="tx1"/>
              </a:solidFill>
            </a:rPr>
            <a:t>is</a:t>
          </a:r>
          <a:r>
            <a:rPr lang="de-DE" sz="1800" dirty="0">
              <a:solidFill>
                <a:schemeClr val="tx1"/>
              </a:solidFill>
            </a:rPr>
            <a:t> an </a:t>
          </a:r>
          <a:r>
            <a:rPr lang="de-DE" sz="1800" dirty="0" err="1">
              <a:solidFill>
                <a:schemeClr val="tx1"/>
              </a:solidFill>
            </a:rPr>
            <a:t>enabler</a:t>
          </a:r>
          <a:r>
            <a:rPr lang="de-DE" sz="1800" dirty="0">
              <a:solidFill>
                <a:schemeClr val="tx1"/>
              </a:solidFill>
            </a:rPr>
            <a:t> of </a:t>
          </a:r>
          <a:r>
            <a:rPr lang="de-DE" sz="1800" dirty="0" err="1">
              <a:solidFill>
                <a:schemeClr val="tx1"/>
              </a:solidFill>
            </a:rPr>
            <a:t>innovation</a:t>
          </a:r>
          <a:r>
            <a:rPr lang="de-DE" sz="1800" dirty="0">
              <a:solidFill>
                <a:schemeClr val="tx1"/>
              </a:solidFill>
            </a:rPr>
            <a:t>.</a:t>
          </a:r>
        </a:p>
      </dgm:t>
    </dgm:pt>
    <dgm:pt modelId="{24E76CD6-9FFC-4F9B-A6CA-8B46355E12EF}" type="parTrans" cxnId="{59B5419B-984A-40DC-9302-09F9FAD9BD9F}">
      <dgm:prSet/>
      <dgm:spPr/>
      <dgm:t>
        <a:bodyPr/>
        <a:lstStyle/>
        <a:p>
          <a:endParaRPr lang="de-DE"/>
        </a:p>
      </dgm:t>
    </dgm:pt>
    <dgm:pt modelId="{BFEA3866-F232-4775-BB60-E62AAAD47A5C}" type="sibTrans" cxnId="{59B5419B-984A-40DC-9302-09F9FAD9BD9F}">
      <dgm:prSet/>
      <dgm:spPr/>
      <dgm:t>
        <a:bodyPr/>
        <a:lstStyle/>
        <a:p>
          <a:endParaRPr lang="de-DE"/>
        </a:p>
      </dgm:t>
    </dgm:pt>
    <dgm:pt modelId="{04CD4375-7871-4866-8308-E099E80861D7}">
      <dgm:prSet custT="1"/>
      <dgm:spPr/>
      <dgm:t>
        <a:bodyPr/>
        <a:lstStyle/>
        <a:p>
          <a:r>
            <a:rPr lang="de-DE" sz="1800" dirty="0">
              <a:solidFill>
                <a:schemeClr val="tx1"/>
              </a:solidFill>
            </a:rPr>
            <a:t>Analytics &amp; AI </a:t>
          </a:r>
          <a:r>
            <a:rPr lang="de-DE" sz="1800" dirty="0" err="1">
              <a:solidFill>
                <a:schemeClr val="tx1"/>
              </a:solidFill>
            </a:rPr>
            <a:t>get</a:t>
          </a:r>
          <a:r>
            <a:rPr lang="de-DE" sz="1800" dirty="0">
              <a:solidFill>
                <a:schemeClr val="tx1"/>
              </a:solidFill>
            </a:rPr>
            <a:t> high </a:t>
          </a:r>
          <a:r>
            <a:rPr lang="de-DE" sz="1800" dirty="0" err="1">
              <a:solidFill>
                <a:schemeClr val="tx1"/>
              </a:solidFill>
            </a:rPr>
            <a:t>investment</a:t>
          </a:r>
          <a:r>
            <a:rPr lang="de-DE" sz="1800" dirty="0">
              <a:solidFill>
                <a:schemeClr val="tx1"/>
              </a:solidFill>
            </a:rPr>
            <a:t> and </a:t>
          </a:r>
          <a:r>
            <a:rPr lang="de-DE" sz="1800" dirty="0" err="1">
              <a:solidFill>
                <a:schemeClr val="tx1"/>
              </a:solidFill>
            </a:rPr>
            <a:t>are</a:t>
          </a:r>
          <a:r>
            <a:rPr lang="de-DE" sz="1800" dirty="0">
              <a:solidFill>
                <a:schemeClr val="tx1"/>
              </a:solidFill>
            </a:rPr>
            <a:t> </a:t>
          </a:r>
          <a:r>
            <a:rPr lang="de-DE" sz="1800" dirty="0" err="1">
              <a:solidFill>
                <a:schemeClr val="tx1"/>
              </a:solidFill>
            </a:rPr>
            <a:t>integrated</a:t>
          </a:r>
          <a:r>
            <a:rPr lang="de-DE" sz="1800" dirty="0">
              <a:solidFill>
                <a:schemeClr val="tx1"/>
              </a:solidFill>
            </a:rPr>
            <a:t> </a:t>
          </a:r>
          <a:r>
            <a:rPr lang="de-DE" sz="1800" dirty="0" err="1">
              <a:solidFill>
                <a:schemeClr val="tx1"/>
              </a:solidFill>
            </a:rPr>
            <a:t>with</a:t>
          </a:r>
          <a:r>
            <a:rPr lang="de-DE" sz="1800" dirty="0">
              <a:solidFill>
                <a:schemeClr val="tx1"/>
              </a:solidFill>
            </a:rPr>
            <a:t> </a:t>
          </a:r>
          <a:r>
            <a:rPr lang="de-DE" sz="1800" dirty="0" err="1">
              <a:solidFill>
                <a:schemeClr val="tx1"/>
              </a:solidFill>
            </a:rPr>
            <a:t>business</a:t>
          </a:r>
          <a:r>
            <a:rPr lang="de-DE" sz="1800" dirty="0">
              <a:solidFill>
                <a:schemeClr val="tx1"/>
              </a:solidFill>
            </a:rPr>
            <a:t> </a:t>
          </a:r>
          <a:r>
            <a:rPr lang="de-DE" sz="1800" dirty="0" err="1">
              <a:solidFill>
                <a:schemeClr val="tx1"/>
              </a:solidFill>
            </a:rPr>
            <a:t>strategy</a:t>
          </a:r>
          <a:r>
            <a:rPr lang="de-DE" sz="1800" dirty="0">
              <a:solidFill>
                <a:schemeClr val="tx1"/>
              </a:solidFill>
            </a:rPr>
            <a:t>.</a:t>
          </a:r>
        </a:p>
      </dgm:t>
    </dgm:pt>
    <dgm:pt modelId="{77DDFC40-53CB-4893-AF18-B601EEDC8B0B}" type="parTrans" cxnId="{4C681A94-662D-4CA6-9776-84EBDE242E8A}">
      <dgm:prSet/>
      <dgm:spPr/>
      <dgm:t>
        <a:bodyPr/>
        <a:lstStyle/>
        <a:p>
          <a:endParaRPr lang="de-DE"/>
        </a:p>
      </dgm:t>
    </dgm:pt>
    <dgm:pt modelId="{44BF6909-6B6F-415D-9893-8A750DFA6254}" type="sibTrans" cxnId="{4C681A94-662D-4CA6-9776-84EBDE242E8A}">
      <dgm:prSet/>
      <dgm:spPr/>
      <dgm:t>
        <a:bodyPr/>
        <a:lstStyle/>
        <a:p>
          <a:endParaRPr lang="de-DE"/>
        </a:p>
      </dgm:t>
    </dgm:pt>
    <dgm:pt modelId="{0AE388A6-15F9-487E-9516-DB8A0BE7D308}">
      <dgm:prSet custT="1"/>
      <dgm:spPr/>
      <dgm:t>
        <a:bodyPr/>
        <a:lstStyle/>
        <a:p>
          <a:r>
            <a:rPr lang="de-DE" sz="1800" dirty="0">
              <a:solidFill>
                <a:schemeClr val="tx1"/>
              </a:solidFill>
            </a:rPr>
            <a:t>High </a:t>
          </a:r>
          <a:r>
            <a:rPr lang="de-DE" sz="1800" dirty="0" err="1">
              <a:solidFill>
                <a:schemeClr val="tx1"/>
              </a:solidFill>
            </a:rPr>
            <a:t>culture</a:t>
          </a:r>
          <a:r>
            <a:rPr lang="de-DE" sz="1800" dirty="0">
              <a:solidFill>
                <a:schemeClr val="tx1"/>
              </a:solidFill>
            </a:rPr>
            <a:t> of </a:t>
          </a:r>
          <a:r>
            <a:rPr lang="de-DE" sz="1800" dirty="0" err="1">
              <a:solidFill>
                <a:schemeClr val="tx1"/>
              </a:solidFill>
            </a:rPr>
            <a:t>data</a:t>
          </a:r>
          <a:r>
            <a:rPr lang="de-DE" sz="1800" dirty="0">
              <a:solidFill>
                <a:schemeClr val="tx1"/>
              </a:solidFill>
            </a:rPr>
            <a:t> </a:t>
          </a:r>
          <a:r>
            <a:rPr lang="de-DE" sz="1800" dirty="0" err="1">
              <a:solidFill>
                <a:schemeClr val="tx1"/>
              </a:solidFill>
            </a:rPr>
            <a:t>literacy</a:t>
          </a:r>
          <a:r>
            <a:rPr lang="de-DE" sz="1800" dirty="0">
              <a:solidFill>
                <a:schemeClr val="tx1"/>
              </a:solidFill>
            </a:rPr>
            <a:t> and </a:t>
          </a:r>
          <a:r>
            <a:rPr lang="de-DE" sz="1800" dirty="0" err="1">
              <a:solidFill>
                <a:schemeClr val="tx1"/>
              </a:solidFill>
            </a:rPr>
            <a:t>data</a:t>
          </a:r>
          <a:r>
            <a:rPr lang="de-DE" sz="1800" dirty="0">
              <a:solidFill>
                <a:schemeClr val="tx1"/>
              </a:solidFill>
            </a:rPr>
            <a:t> </a:t>
          </a:r>
          <a:r>
            <a:rPr lang="de-DE" sz="1800" dirty="0" err="1">
              <a:solidFill>
                <a:schemeClr val="tx1"/>
              </a:solidFill>
            </a:rPr>
            <a:t>maturity</a:t>
          </a:r>
          <a:r>
            <a:rPr lang="de-DE" sz="1800" dirty="0">
              <a:solidFill>
                <a:schemeClr val="tx1"/>
              </a:solidFill>
            </a:rPr>
            <a:t>.</a:t>
          </a:r>
        </a:p>
      </dgm:t>
    </dgm:pt>
    <dgm:pt modelId="{F8174B6C-E3F2-4B91-9121-D654F91D711D}" type="parTrans" cxnId="{3FA67491-FFAA-47F4-9DF7-105595FFE2C5}">
      <dgm:prSet/>
      <dgm:spPr/>
      <dgm:t>
        <a:bodyPr/>
        <a:lstStyle/>
        <a:p>
          <a:endParaRPr lang="de-DE"/>
        </a:p>
      </dgm:t>
    </dgm:pt>
    <dgm:pt modelId="{64B06207-C3CE-461B-A814-D2F3FC18F6CB}" type="sibTrans" cxnId="{3FA67491-FFAA-47F4-9DF7-105595FFE2C5}">
      <dgm:prSet/>
      <dgm:spPr/>
      <dgm:t>
        <a:bodyPr/>
        <a:lstStyle/>
        <a:p>
          <a:endParaRPr lang="de-DE"/>
        </a:p>
      </dgm:t>
    </dgm:pt>
    <dgm:pt modelId="{5B8DF172-7B84-411E-A08D-4F33BFB86CD1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Standardized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data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deliverables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focus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of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data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strategy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on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simplicity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and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efficiency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</a:t>
          </a:r>
        </a:p>
      </dgm:t>
    </dgm:pt>
    <dgm:pt modelId="{B552BCC0-F946-459C-A83F-4337D50475E7}" type="parTrans" cxnId="{D73318E6-FC44-4DEE-926E-803B7F41A142}">
      <dgm:prSet/>
      <dgm:spPr/>
      <dgm:t>
        <a:bodyPr/>
        <a:lstStyle/>
        <a:p>
          <a:endParaRPr lang="de-DE"/>
        </a:p>
      </dgm:t>
    </dgm:pt>
    <dgm:pt modelId="{04C51821-A253-40A7-A901-A81241189670}" type="sibTrans" cxnId="{D73318E6-FC44-4DEE-926E-803B7F41A142}">
      <dgm:prSet/>
      <dgm:spPr/>
      <dgm:t>
        <a:bodyPr/>
        <a:lstStyle/>
        <a:p>
          <a:endParaRPr lang="de-DE"/>
        </a:p>
      </dgm:t>
    </dgm:pt>
    <dgm:pt modelId="{681BE4C7-C1E4-471D-8465-5CB447B5D516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Data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looking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at operational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insights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&amp;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monitoring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</a:t>
          </a:r>
        </a:p>
      </dgm:t>
    </dgm:pt>
    <dgm:pt modelId="{4F1D5E17-6EEE-4392-99B2-E4A63C3500B6}" type="parTrans" cxnId="{4C7372E5-C449-4B38-83CF-0BE6101DE3DD}">
      <dgm:prSet/>
      <dgm:spPr/>
      <dgm:t>
        <a:bodyPr/>
        <a:lstStyle/>
        <a:p>
          <a:endParaRPr lang="de-DE"/>
        </a:p>
      </dgm:t>
    </dgm:pt>
    <dgm:pt modelId="{D54D1985-F912-488E-B814-8F289E3C357E}" type="sibTrans" cxnId="{4C7372E5-C449-4B38-83CF-0BE6101DE3DD}">
      <dgm:prSet/>
      <dgm:spPr/>
      <dgm:t>
        <a:bodyPr/>
        <a:lstStyle/>
        <a:p>
          <a:endParaRPr lang="de-DE"/>
        </a:p>
      </dgm:t>
    </dgm:pt>
    <dgm:pt modelId="{1D23A1FB-7209-4F47-9636-A1DD32194647}">
      <dgm:prSet phldrT="[Text]" custT="1"/>
      <dgm:spPr/>
      <dgm:t>
        <a:bodyPr/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Data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has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focus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on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compliance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and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risk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management</a:t>
          </a:r>
          <a:endParaRPr lang="de-DE" sz="1800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gm:t>
    </dgm:pt>
    <dgm:pt modelId="{1E3F72A7-22CA-4278-9D7F-CC45593807DB}" type="parTrans" cxnId="{1B27E638-A1FD-4AE3-8987-4007CB23329A}">
      <dgm:prSet/>
      <dgm:spPr/>
      <dgm:t>
        <a:bodyPr/>
        <a:lstStyle/>
        <a:p>
          <a:endParaRPr lang="de-DE"/>
        </a:p>
      </dgm:t>
    </dgm:pt>
    <dgm:pt modelId="{1227A7D3-BCFA-46D0-AD62-5BF424EEA159}" type="sibTrans" cxnId="{1B27E638-A1FD-4AE3-8987-4007CB23329A}">
      <dgm:prSet/>
      <dgm:spPr/>
      <dgm:t>
        <a:bodyPr/>
        <a:lstStyle/>
        <a:p>
          <a:endParaRPr lang="de-DE"/>
        </a:p>
      </dgm:t>
    </dgm:pt>
    <dgm:pt modelId="{1896615B-35AF-413E-BC14-A0998E3451E3}" type="pres">
      <dgm:prSet presAssocID="{0815DEFE-41D7-4BC5-8E1A-61C92635D198}" presName="compositeShape" presStyleCnt="0">
        <dgm:presLayoutVars>
          <dgm:chMax val="2"/>
          <dgm:dir/>
          <dgm:resizeHandles val="exact"/>
        </dgm:presLayoutVars>
      </dgm:prSet>
      <dgm:spPr/>
    </dgm:pt>
    <dgm:pt modelId="{77EFE8FD-87CE-4CAC-85A0-A89EEC17B722}" type="pres">
      <dgm:prSet presAssocID="{4AC33AF5-3CE9-4667-8C0A-B53297AF92DB}" presName="upArrow" presStyleLbl="node1" presStyleIdx="0" presStyleCnt="2" custScaleX="61462"/>
      <dgm:spPr>
        <a:solidFill>
          <a:srgbClr val="34D2D0"/>
        </a:solidFill>
        <a:ln>
          <a:solidFill>
            <a:srgbClr val="5E38AF"/>
          </a:solidFill>
        </a:ln>
      </dgm:spPr>
    </dgm:pt>
    <dgm:pt modelId="{C180F2A2-E465-498A-AB3F-B00F2AF3C070}" type="pres">
      <dgm:prSet presAssocID="{4AC33AF5-3CE9-4667-8C0A-B53297AF92DB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D72E76CE-73AC-4586-9ADE-18EBAC8B7B80}" type="pres">
      <dgm:prSet presAssocID="{CE92C464-904E-4165-AA57-684533EFBFED}" presName="downArrow" presStyleLbl="node1" presStyleIdx="1" presStyleCnt="2" custScaleX="61462"/>
      <dgm:spPr>
        <a:solidFill>
          <a:srgbClr val="34D2D0"/>
        </a:solidFill>
        <a:ln>
          <a:solidFill>
            <a:srgbClr val="5E38AF"/>
          </a:solidFill>
        </a:ln>
      </dgm:spPr>
    </dgm:pt>
    <dgm:pt modelId="{62DE2F2C-E310-4B3C-A9AB-73B2D21F705C}" type="pres">
      <dgm:prSet presAssocID="{CE92C464-904E-4165-AA57-684533EFBFED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5BE9591D-BEC6-4180-A783-F6B3BF0815B6}" type="presOf" srcId="{681BE4C7-C1E4-471D-8465-5CB447B5D516}" destId="{62DE2F2C-E310-4B3C-A9AB-73B2D21F705C}" srcOrd="0" destOrd="2" presId="urn:microsoft.com/office/officeart/2005/8/layout/arrow4"/>
    <dgm:cxn modelId="{60D85122-FE1E-402B-BD00-086102B38165}" type="presOf" srcId="{5B8DF172-7B84-411E-A08D-4F33BFB86CD1}" destId="{62DE2F2C-E310-4B3C-A9AB-73B2D21F705C}" srcOrd="0" destOrd="1" presId="urn:microsoft.com/office/officeart/2005/8/layout/arrow4"/>
    <dgm:cxn modelId="{33D5ED31-839C-424F-B491-671A506F29C6}" type="presOf" srcId="{0815DEFE-41D7-4BC5-8E1A-61C92635D198}" destId="{1896615B-35AF-413E-BC14-A0998E3451E3}" srcOrd="0" destOrd="0" presId="urn:microsoft.com/office/officeart/2005/8/layout/arrow4"/>
    <dgm:cxn modelId="{1B27E638-A1FD-4AE3-8987-4007CB23329A}" srcId="{CE92C464-904E-4165-AA57-684533EFBFED}" destId="{1D23A1FB-7209-4F47-9636-A1DD32194647}" srcOrd="2" destOrd="0" parTransId="{1E3F72A7-22CA-4278-9D7F-CC45593807DB}" sibTransId="{1227A7D3-BCFA-46D0-AD62-5BF424EEA159}"/>
    <dgm:cxn modelId="{CCEA1B61-E199-4226-9375-F6BD73BB1A2E}" srcId="{0815DEFE-41D7-4BC5-8E1A-61C92635D198}" destId="{CE92C464-904E-4165-AA57-684533EFBFED}" srcOrd="1" destOrd="0" parTransId="{AD5E492A-B2CC-4C1D-9739-A24DC24ADEE2}" sibTransId="{A1D6FA24-ADF0-4323-A2E9-757D43DBFABD}"/>
    <dgm:cxn modelId="{84E01450-44E4-4CC2-B791-B729B4BA9ED2}" type="presOf" srcId="{04CD4375-7871-4866-8308-E099E80861D7}" destId="{C180F2A2-E465-498A-AB3F-B00F2AF3C070}" srcOrd="0" destOrd="2" presId="urn:microsoft.com/office/officeart/2005/8/layout/arrow4"/>
    <dgm:cxn modelId="{A7932B81-101D-45C2-9230-3DB0003B40F3}" type="presOf" srcId="{CE92C464-904E-4165-AA57-684533EFBFED}" destId="{62DE2F2C-E310-4B3C-A9AB-73B2D21F705C}" srcOrd="0" destOrd="0" presId="urn:microsoft.com/office/officeart/2005/8/layout/arrow4"/>
    <dgm:cxn modelId="{3FA67491-FFAA-47F4-9DF7-105595FFE2C5}" srcId="{4AC33AF5-3CE9-4667-8C0A-B53297AF92DB}" destId="{0AE388A6-15F9-487E-9516-DB8A0BE7D308}" srcOrd="2" destOrd="0" parTransId="{F8174B6C-E3F2-4B91-9121-D654F91D711D}" sibTransId="{64B06207-C3CE-461B-A814-D2F3FC18F6CB}"/>
    <dgm:cxn modelId="{4C681A94-662D-4CA6-9776-84EBDE242E8A}" srcId="{4AC33AF5-3CE9-4667-8C0A-B53297AF92DB}" destId="{04CD4375-7871-4866-8308-E099E80861D7}" srcOrd="1" destOrd="0" parTransId="{77DDFC40-53CB-4893-AF18-B601EEDC8B0B}" sibTransId="{44BF6909-6B6F-415D-9893-8A750DFA6254}"/>
    <dgm:cxn modelId="{C43E4598-8657-4891-AF60-7F2169DBC173}" type="presOf" srcId="{0AE388A6-15F9-487E-9516-DB8A0BE7D308}" destId="{C180F2A2-E465-498A-AB3F-B00F2AF3C070}" srcOrd="0" destOrd="3" presId="urn:microsoft.com/office/officeart/2005/8/layout/arrow4"/>
    <dgm:cxn modelId="{59B5419B-984A-40DC-9302-09F9FAD9BD9F}" srcId="{4AC33AF5-3CE9-4667-8C0A-B53297AF92DB}" destId="{67D25967-EEF7-4E55-9036-DC073F82122F}" srcOrd="0" destOrd="0" parTransId="{24E76CD6-9FFC-4F9B-A6CA-8B46355E12EF}" sibTransId="{BFEA3866-F232-4775-BB60-E62AAAD47A5C}"/>
    <dgm:cxn modelId="{175148B4-A309-458E-A137-568B9A57FF43}" srcId="{0815DEFE-41D7-4BC5-8E1A-61C92635D198}" destId="{4AC33AF5-3CE9-4667-8C0A-B53297AF92DB}" srcOrd="0" destOrd="0" parTransId="{D7C2A3C9-98F7-4D55-BCA3-106429A6DE19}" sibTransId="{98938DAD-16B6-48D3-AD60-F06DE1FD58BC}"/>
    <dgm:cxn modelId="{9AF09ABA-F8DB-4E76-B147-8FE1CD330300}" type="presOf" srcId="{4AC33AF5-3CE9-4667-8C0A-B53297AF92DB}" destId="{C180F2A2-E465-498A-AB3F-B00F2AF3C070}" srcOrd="0" destOrd="0" presId="urn:microsoft.com/office/officeart/2005/8/layout/arrow4"/>
    <dgm:cxn modelId="{2CB8CFCC-6F74-4CCC-9396-FBA8D8CB0E66}" type="presOf" srcId="{1D23A1FB-7209-4F47-9636-A1DD32194647}" destId="{62DE2F2C-E310-4B3C-A9AB-73B2D21F705C}" srcOrd="0" destOrd="3" presId="urn:microsoft.com/office/officeart/2005/8/layout/arrow4"/>
    <dgm:cxn modelId="{B77314CD-EC83-4666-A228-34B860FCF402}" type="presOf" srcId="{67D25967-EEF7-4E55-9036-DC073F82122F}" destId="{C180F2A2-E465-498A-AB3F-B00F2AF3C070}" srcOrd="0" destOrd="1" presId="urn:microsoft.com/office/officeart/2005/8/layout/arrow4"/>
    <dgm:cxn modelId="{4C7372E5-C449-4B38-83CF-0BE6101DE3DD}" srcId="{CE92C464-904E-4165-AA57-684533EFBFED}" destId="{681BE4C7-C1E4-471D-8465-5CB447B5D516}" srcOrd="1" destOrd="0" parTransId="{4F1D5E17-6EEE-4392-99B2-E4A63C3500B6}" sibTransId="{D54D1985-F912-488E-B814-8F289E3C357E}"/>
    <dgm:cxn modelId="{D73318E6-FC44-4DEE-926E-803B7F41A142}" srcId="{CE92C464-904E-4165-AA57-684533EFBFED}" destId="{5B8DF172-7B84-411E-A08D-4F33BFB86CD1}" srcOrd="0" destOrd="0" parTransId="{B552BCC0-F946-459C-A83F-4337D50475E7}" sibTransId="{04C51821-A253-40A7-A901-A81241189670}"/>
    <dgm:cxn modelId="{EA76B77C-6A32-4D01-AB19-1EEDE43DEFBA}" type="presParOf" srcId="{1896615B-35AF-413E-BC14-A0998E3451E3}" destId="{77EFE8FD-87CE-4CAC-85A0-A89EEC17B722}" srcOrd="0" destOrd="0" presId="urn:microsoft.com/office/officeart/2005/8/layout/arrow4"/>
    <dgm:cxn modelId="{17B421F8-C1ED-4B7F-8921-9A09B2F7AEEA}" type="presParOf" srcId="{1896615B-35AF-413E-BC14-A0998E3451E3}" destId="{C180F2A2-E465-498A-AB3F-B00F2AF3C070}" srcOrd="1" destOrd="0" presId="urn:microsoft.com/office/officeart/2005/8/layout/arrow4"/>
    <dgm:cxn modelId="{9CDD43C0-08EF-4DB7-80EA-3EB8B42437F1}" type="presParOf" srcId="{1896615B-35AF-413E-BC14-A0998E3451E3}" destId="{D72E76CE-73AC-4586-9ADE-18EBAC8B7B80}" srcOrd="2" destOrd="0" presId="urn:microsoft.com/office/officeart/2005/8/layout/arrow4"/>
    <dgm:cxn modelId="{B45C44C5-D798-47C5-8293-AC0F183374A0}" type="presParOf" srcId="{1896615B-35AF-413E-BC14-A0998E3451E3}" destId="{62DE2F2C-E310-4B3C-A9AB-73B2D21F705C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815E61-3587-4C92-A025-BB8129672FC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2A5C8397-1781-4919-B3E1-452D813FBF41}">
      <dgm:prSet phldrT="[Text]" custT="1"/>
      <dgm:spPr/>
      <dgm:t>
        <a:bodyPr/>
        <a:lstStyle/>
        <a:p>
          <a:pPr algn="l"/>
          <a:r>
            <a:rPr lang="de-DE" sz="1800" dirty="0">
              <a:solidFill>
                <a:srgbClr val="7030A0"/>
              </a:solidFill>
            </a:rPr>
            <a:t>Disruptive </a:t>
          </a:r>
          <a:r>
            <a:rPr lang="de-DE" sz="1800" dirty="0" err="1">
              <a:solidFill>
                <a:srgbClr val="7030A0"/>
              </a:solidFill>
            </a:rPr>
            <a:t>innovators</a:t>
          </a:r>
          <a:r>
            <a:rPr lang="de-DE" sz="1800" dirty="0">
              <a:solidFill>
                <a:srgbClr val="7030A0"/>
              </a:solidFill>
            </a:rPr>
            <a:t>:</a:t>
          </a:r>
          <a:r>
            <a:rPr lang="de-DE" sz="1800" dirty="0"/>
            <a:t> </a:t>
          </a:r>
          <a:r>
            <a:rPr lang="de-DE" sz="1800" dirty="0" err="1"/>
            <a:t>Develop</a:t>
          </a:r>
          <a:r>
            <a:rPr lang="de-DE" sz="1800" dirty="0"/>
            <a:t> </a:t>
          </a:r>
          <a:r>
            <a:rPr lang="de-DE" sz="1800" dirty="0" err="1"/>
            <a:t>new</a:t>
          </a:r>
          <a:r>
            <a:rPr lang="de-DE" sz="1800" dirty="0"/>
            <a:t> AI Tech.</a:t>
          </a:r>
        </a:p>
      </dgm:t>
    </dgm:pt>
    <dgm:pt modelId="{4342F4DC-8E6F-47A3-AA88-3557D09E9473}" type="parTrans" cxnId="{5434EEA9-3ABB-461E-966E-89B289E11BF8}">
      <dgm:prSet/>
      <dgm:spPr/>
      <dgm:t>
        <a:bodyPr/>
        <a:lstStyle/>
        <a:p>
          <a:endParaRPr lang="de-DE"/>
        </a:p>
      </dgm:t>
    </dgm:pt>
    <dgm:pt modelId="{BB27D0A2-DE5D-4762-94C1-52F66D1907C3}" type="sibTrans" cxnId="{5434EEA9-3ABB-461E-966E-89B289E11BF8}">
      <dgm:prSet/>
      <dgm:spPr/>
      <dgm:t>
        <a:bodyPr/>
        <a:lstStyle/>
        <a:p>
          <a:endParaRPr lang="de-DE"/>
        </a:p>
      </dgm:t>
    </dgm:pt>
    <dgm:pt modelId="{F746FDD5-0AF3-41DF-BD73-EFB4A1E84DC4}">
      <dgm:prSet phldrT="[Text]" custT="1"/>
      <dgm:spPr/>
      <dgm:t>
        <a:bodyPr/>
        <a:lstStyle/>
        <a:p>
          <a:pPr algn="l"/>
          <a:r>
            <a:rPr lang="de-DE" sz="1800" dirty="0">
              <a:solidFill>
                <a:srgbClr val="7030A0"/>
              </a:solidFill>
            </a:rPr>
            <a:t>End </a:t>
          </a:r>
          <a:r>
            <a:rPr lang="de-DE" sz="1800" dirty="0" err="1">
              <a:solidFill>
                <a:srgbClr val="7030A0"/>
              </a:solidFill>
            </a:rPr>
            <a:t>users</a:t>
          </a:r>
          <a:r>
            <a:rPr lang="de-DE" sz="1800" dirty="0">
              <a:solidFill>
                <a:srgbClr val="7030A0"/>
              </a:solidFill>
            </a:rPr>
            <a:t>:</a:t>
          </a:r>
          <a:r>
            <a:rPr lang="de-DE" sz="1800" dirty="0"/>
            <a:t> Use </a:t>
          </a:r>
          <a:r>
            <a:rPr lang="de-DE" sz="1800" dirty="0" err="1"/>
            <a:t>tools</a:t>
          </a:r>
          <a:r>
            <a:rPr lang="de-DE" sz="1800" dirty="0"/>
            <a:t> </a:t>
          </a:r>
          <a:r>
            <a:rPr lang="de-DE" sz="1800" dirty="0" err="1"/>
            <a:t>already</a:t>
          </a:r>
          <a:r>
            <a:rPr lang="de-DE" sz="1800" dirty="0"/>
            <a:t> on </a:t>
          </a:r>
          <a:r>
            <a:rPr lang="de-DE" sz="1800" dirty="0" err="1"/>
            <a:t>the</a:t>
          </a:r>
          <a:r>
            <a:rPr lang="de-DE" sz="1800" dirty="0"/>
            <a:t> </a:t>
          </a:r>
          <a:r>
            <a:rPr lang="de-DE" sz="1800" dirty="0" err="1"/>
            <a:t>market</a:t>
          </a:r>
          <a:r>
            <a:rPr lang="de-DE" sz="1800" dirty="0"/>
            <a:t>. </a:t>
          </a:r>
          <a:r>
            <a:rPr lang="de-DE" sz="1800" b="1" dirty="0">
              <a:solidFill>
                <a:srgbClr val="7030A0"/>
              </a:solidFill>
            </a:rPr>
            <a:t>MOST PEOPLE ARE HERE.</a:t>
          </a:r>
          <a:endParaRPr lang="de-DE" sz="1800" b="1" dirty="0"/>
        </a:p>
      </dgm:t>
    </dgm:pt>
    <dgm:pt modelId="{6C64CF24-E2A5-416A-9BFC-689890D19FB7}" type="parTrans" cxnId="{9F64ED29-506F-4A4B-8F36-A24976283C9F}">
      <dgm:prSet/>
      <dgm:spPr/>
      <dgm:t>
        <a:bodyPr/>
        <a:lstStyle/>
        <a:p>
          <a:endParaRPr lang="de-DE"/>
        </a:p>
      </dgm:t>
    </dgm:pt>
    <dgm:pt modelId="{7A8D3A57-0D0F-4D26-A079-450923B6B857}" type="sibTrans" cxnId="{9F64ED29-506F-4A4B-8F36-A24976283C9F}">
      <dgm:prSet/>
      <dgm:spPr/>
      <dgm:t>
        <a:bodyPr/>
        <a:lstStyle/>
        <a:p>
          <a:endParaRPr lang="de-DE"/>
        </a:p>
      </dgm:t>
    </dgm:pt>
    <dgm:pt modelId="{691605C6-F0DE-4124-B430-AC1F90E57C2F}">
      <dgm:prSet phldrT="[Text]" custT="1"/>
      <dgm:spPr/>
      <dgm:t>
        <a:bodyPr/>
        <a:lstStyle/>
        <a:p>
          <a:pPr algn="l"/>
          <a:r>
            <a:rPr lang="de-DE" sz="1800" dirty="0">
              <a:solidFill>
                <a:srgbClr val="7030A0"/>
              </a:solidFill>
            </a:rPr>
            <a:t>Fast </a:t>
          </a:r>
          <a:r>
            <a:rPr lang="de-DE" sz="1800" dirty="0" err="1">
              <a:solidFill>
                <a:srgbClr val="7030A0"/>
              </a:solidFill>
            </a:rPr>
            <a:t>followers</a:t>
          </a:r>
          <a:r>
            <a:rPr lang="de-DE" sz="1800" dirty="0">
              <a:solidFill>
                <a:srgbClr val="7030A0"/>
              </a:solidFill>
            </a:rPr>
            <a:t>: </a:t>
          </a:r>
          <a:r>
            <a:rPr lang="de-DE" sz="1800" dirty="0"/>
            <a:t>Scan </a:t>
          </a:r>
          <a:r>
            <a:rPr lang="de-DE" sz="1800" dirty="0" err="1"/>
            <a:t>the</a:t>
          </a:r>
          <a:r>
            <a:rPr lang="de-DE" sz="1800" dirty="0"/>
            <a:t> </a:t>
          </a:r>
          <a:r>
            <a:rPr lang="de-DE" sz="1800" dirty="0" err="1"/>
            <a:t>market</a:t>
          </a:r>
          <a:r>
            <a:rPr lang="de-DE" sz="1800" dirty="0"/>
            <a:t> and </a:t>
          </a:r>
          <a:r>
            <a:rPr lang="de-DE" sz="1800" dirty="0" err="1"/>
            <a:t>adopt</a:t>
          </a:r>
          <a:r>
            <a:rPr lang="de-DE" sz="1800" dirty="0"/>
            <a:t> </a:t>
          </a:r>
          <a:r>
            <a:rPr lang="de-DE" sz="1800" dirty="0" err="1"/>
            <a:t>newest</a:t>
          </a:r>
          <a:r>
            <a:rPr lang="de-DE" sz="1800" dirty="0"/>
            <a:t> </a:t>
          </a:r>
          <a:r>
            <a:rPr lang="de-DE" sz="1800" dirty="0" err="1"/>
            <a:t>tech</a:t>
          </a:r>
          <a:r>
            <a:rPr lang="de-DE" sz="1800" dirty="0"/>
            <a:t> </a:t>
          </a:r>
          <a:r>
            <a:rPr lang="de-DE" sz="1800" dirty="0" err="1"/>
            <a:t>innovations</a:t>
          </a:r>
          <a:r>
            <a:rPr lang="de-DE" sz="1800" dirty="0"/>
            <a:t>, </a:t>
          </a:r>
          <a:r>
            <a:rPr lang="de-DE" sz="1800" dirty="0" err="1"/>
            <a:t>business</a:t>
          </a:r>
          <a:r>
            <a:rPr lang="de-DE" sz="1800" dirty="0"/>
            <a:t> </a:t>
          </a:r>
          <a:r>
            <a:rPr lang="de-DE" sz="1800" dirty="0" err="1"/>
            <a:t>models</a:t>
          </a:r>
          <a:r>
            <a:rPr lang="de-DE" sz="1800" dirty="0"/>
            <a:t> and </a:t>
          </a:r>
          <a:r>
            <a:rPr lang="de-DE" sz="1800" dirty="0" err="1"/>
            <a:t>processes</a:t>
          </a:r>
          <a:r>
            <a:rPr lang="de-DE" sz="1800" dirty="0"/>
            <a:t>. </a:t>
          </a:r>
        </a:p>
      </dgm:t>
    </dgm:pt>
    <dgm:pt modelId="{72FCB8CC-3A3F-4560-B79A-C87F2DD1DD78}" type="parTrans" cxnId="{62CD0E15-61A8-4BC7-811C-22A431E022F2}">
      <dgm:prSet/>
      <dgm:spPr/>
      <dgm:t>
        <a:bodyPr/>
        <a:lstStyle/>
        <a:p>
          <a:endParaRPr lang="de-DE"/>
        </a:p>
      </dgm:t>
    </dgm:pt>
    <dgm:pt modelId="{405AEDE7-1227-4EB7-A40C-5D21FF81110F}" type="sibTrans" cxnId="{62CD0E15-61A8-4BC7-811C-22A431E022F2}">
      <dgm:prSet/>
      <dgm:spPr/>
      <dgm:t>
        <a:bodyPr/>
        <a:lstStyle/>
        <a:p>
          <a:endParaRPr lang="de-DE"/>
        </a:p>
      </dgm:t>
    </dgm:pt>
    <dgm:pt modelId="{7F0ABFFC-21EC-4008-9F34-01A347860588}">
      <dgm:prSet phldrT="[Text]" custT="1"/>
      <dgm:spPr/>
      <dgm:t>
        <a:bodyPr/>
        <a:lstStyle/>
        <a:p>
          <a:pPr algn="l"/>
          <a:r>
            <a:rPr lang="de-DE" sz="1800" dirty="0" err="1">
              <a:solidFill>
                <a:srgbClr val="7030A0"/>
              </a:solidFill>
            </a:rPr>
            <a:t>Shallow</a:t>
          </a:r>
          <a:r>
            <a:rPr lang="de-DE" sz="1800" dirty="0">
              <a:solidFill>
                <a:srgbClr val="7030A0"/>
              </a:solidFill>
            </a:rPr>
            <a:t> </a:t>
          </a:r>
          <a:r>
            <a:rPr lang="de-DE" sz="1800" dirty="0" err="1">
              <a:solidFill>
                <a:srgbClr val="7030A0"/>
              </a:solidFill>
            </a:rPr>
            <a:t>innovators</a:t>
          </a:r>
          <a:r>
            <a:rPr lang="de-DE" sz="1800" dirty="0">
              <a:solidFill>
                <a:srgbClr val="7030A0"/>
              </a:solidFill>
            </a:rPr>
            <a:t>:</a:t>
          </a:r>
          <a:r>
            <a:rPr lang="de-DE" sz="1800" dirty="0"/>
            <a:t> Business </a:t>
          </a:r>
          <a:r>
            <a:rPr lang="de-DE" sz="1800" dirty="0" err="1"/>
            <a:t>model</a:t>
          </a:r>
          <a:r>
            <a:rPr lang="de-DE" sz="1800" dirty="0"/>
            <a:t> </a:t>
          </a:r>
          <a:r>
            <a:rPr lang="de-DE" sz="1800" dirty="0" err="1"/>
            <a:t>or</a:t>
          </a:r>
          <a:r>
            <a:rPr lang="de-DE" sz="1800" dirty="0"/>
            <a:t> </a:t>
          </a:r>
          <a:r>
            <a:rPr lang="de-DE" sz="1800" dirty="0" err="1"/>
            <a:t>process</a:t>
          </a:r>
          <a:r>
            <a:rPr lang="de-DE" sz="1800" dirty="0"/>
            <a:t> </a:t>
          </a:r>
          <a:r>
            <a:rPr lang="de-DE" sz="1800" dirty="0" err="1"/>
            <a:t>innovation</a:t>
          </a:r>
          <a:r>
            <a:rPr lang="de-DE" sz="1800" dirty="0"/>
            <a:t>, i.e. </a:t>
          </a:r>
          <a:r>
            <a:rPr lang="de-DE" sz="1800" dirty="0" err="1"/>
            <a:t>well</a:t>
          </a:r>
          <a:r>
            <a:rPr lang="de-DE" sz="1800" dirty="0"/>
            <a:t> </a:t>
          </a:r>
          <a:r>
            <a:rPr lang="de-DE" sz="1800" dirty="0" err="1"/>
            <a:t>implemented</a:t>
          </a:r>
          <a:r>
            <a:rPr lang="de-DE" sz="1800" dirty="0"/>
            <a:t> </a:t>
          </a:r>
          <a:r>
            <a:rPr lang="de-DE" sz="1800" dirty="0" err="1"/>
            <a:t>recommendation</a:t>
          </a:r>
          <a:r>
            <a:rPr lang="de-DE" sz="1800" dirty="0"/>
            <a:t> </a:t>
          </a:r>
          <a:r>
            <a:rPr lang="de-DE" sz="1800" dirty="0" err="1"/>
            <a:t>engine</a:t>
          </a:r>
          <a:r>
            <a:rPr lang="de-DE" sz="1800" dirty="0"/>
            <a:t>.</a:t>
          </a:r>
        </a:p>
      </dgm:t>
    </dgm:pt>
    <dgm:pt modelId="{C59A0170-9EC6-4419-B72D-A22D976CF89C}" type="parTrans" cxnId="{A4884B23-5DF2-43F9-A6F7-F3B00FC15725}">
      <dgm:prSet/>
      <dgm:spPr/>
      <dgm:t>
        <a:bodyPr/>
        <a:lstStyle/>
        <a:p>
          <a:endParaRPr lang="de-DE"/>
        </a:p>
      </dgm:t>
    </dgm:pt>
    <dgm:pt modelId="{F4AF1E58-7DF7-41B1-8F95-B1E56DEFD2D4}" type="sibTrans" cxnId="{A4884B23-5DF2-43F9-A6F7-F3B00FC15725}">
      <dgm:prSet/>
      <dgm:spPr/>
      <dgm:t>
        <a:bodyPr/>
        <a:lstStyle/>
        <a:p>
          <a:endParaRPr lang="de-DE"/>
        </a:p>
      </dgm:t>
    </dgm:pt>
    <dgm:pt modelId="{A43EE849-7641-46B3-B14C-A87A7727FC83}" type="pres">
      <dgm:prSet presAssocID="{54815E61-3587-4C92-A025-BB8129672FCB}" presName="compositeShape" presStyleCnt="0">
        <dgm:presLayoutVars>
          <dgm:dir/>
          <dgm:resizeHandles/>
        </dgm:presLayoutVars>
      </dgm:prSet>
      <dgm:spPr/>
    </dgm:pt>
    <dgm:pt modelId="{69593B9F-8749-4642-A6AA-FAD1488098B3}" type="pres">
      <dgm:prSet presAssocID="{54815E61-3587-4C92-A025-BB8129672FCB}" presName="pyramid" presStyleLbl="node1" presStyleIdx="0" presStyleCnt="1" custLinFactNeighborX="18829" custLinFactNeighborY="731"/>
      <dgm:spPr>
        <a:solidFill>
          <a:srgbClr val="34D2D0"/>
        </a:solidFill>
      </dgm:spPr>
    </dgm:pt>
    <dgm:pt modelId="{F9C57D97-E98C-499D-8650-BD5B978126D7}" type="pres">
      <dgm:prSet presAssocID="{54815E61-3587-4C92-A025-BB8129672FCB}" presName="theList" presStyleCnt="0"/>
      <dgm:spPr/>
    </dgm:pt>
    <dgm:pt modelId="{4BEBA1B2-4449-42F9-BF11-EE71F7D6CA0E}" type="pres">
      <dgm:prSet presAssocID="{2A5C8397-1781-4919-B3E1-452D813FBF41}" presName="aNode" presStyleLbl="fgAcc1" presStyleIdx="0" presStyleCnt="4" custScaleX="240670">
        <dgm:presLayoutVars>
          <dgm:bulletEnabled val="1"/>
        </dgm:presLayoutVars>
      </dgm:prSet>
      <dgm:spPr/>
    </dgm:pt>
    <dgm:pt modelId="{2F39C36B-B0E6-4286-828D-9F57D4860153}" type="pres">
      <dgm:prSet presAssocID="{2A5C8397-1781-4919-B3E1-452D813FBF41}" presName="aSpace" presStyleCnt="0"/>
      <dgm:spPr/>
    </dgm:pt>
    <dgm:pt modelId="{325591A0-0AE2-4A72-9EA1-70DA716787A6}" type="pres">
      <dgm:prSet presAssocID="{7F0ABFFC-21EC-4008-9F34-01A347860588}" presName="aNode" presStyleLbl="fgAcc1" presStyleIdx="1" presStyleCnt="4" custScaleX="240670">
        <dgm:presLayoutVars>
          <dgm:bulletEnabled val="1"/>
        </dgm:presLayoutVars>
      </dgm:prSet>
      <dgm:spPr/>
    </dgm:pt>
    <dgm:pt modelId="{6D9DEF7D-6DCD-46C9-B44B-C82F55E13FAF}" type="pres">
      <dgm:prSet presAssocID="{7F0ABFFC-21EC-4008-9F34-01A347860588}" presName="aSpace" presStyleCnt="0"/>
      <dgm:spPr/>
    </dgm:pt>
    <dgm:pt modelId="{C525E855-40D9-4C3A-917D-E06C29F834D3}" type="pres">
      <dgm:prSet presAssocID="{691605C6-F0DE-4124-B430-AC1F90E57C2F}" presName="aNode" presStyleLbl="fgAcc1" presStyleIdx="2" presStyleCnt="4" custScaleX="240670">
        <dgm:presLayoutVars>
          <dgm:bulletEnabled val="1"/>
        </dgm:presLayoutVars>
      </dgm:prSet>
      <dgm:spPr/>
    </dgm:pt>
    <dgm:pt modelId="{971C57C9-7F9A-4056-B0CA-B94292420012}" type="pres">
      <dgm:prSet presAssocID="{691605C6-F0DE-4124-B430-AC1F90E57C2F}" presName="aSpace" presStyleCnt="0"/>
      <dgm:spPr/>
    </dgm:pt>
    <dgm:pt modelId="{C858A6C4-7B4F-4473-866E-D893B2FAF5AF}" type="pres">
      <dgm:prSet presAssocID="{F746FDD5-0AF3-41DF-BD73-EFB4A1E84DC4}" presName="aNode" presStyleLbl="fgAcc1" presStyleIdx="3" presStyleCnt="4" custScaleX="240670">
        <dgm:presLayoutVars>
          <dgm:bulletEnabled val="1"/>
        </dgm:presLayoutVars>
      </dgm:prSet>
      <dgm:spPr/>
    </dgm:pt>
    <dgm:pt modelId="{EBD7892E-EEC1-4142-B32B-B914C5EEB020}" type="pres">
      <dgm:prSet presAssocID="{F746FDD5-0AF3-41DF-BD73-EFB4A1E84DC4}" presName="aSpace" presStyleCnt="0"/>
      <dgm:spPr/>
    </dgm:pt>
  </dgm:ptLst>
  <dgm:cxnLst>
    <dgm:cxn modelId="{62CD0E15-61A8-4BC7-811C-22A431E022F2}" srcId="{54815E61-3587-4C92-A025-BB8129672FCB}" destId="{691605C6-F0DE-4124-B430-AC1F90E57C2F}" srcOrd="2" destOrd="0" parTransId="{72FCB8CC-3A3F-4560-B79A-C87F2DD1DD78}" sibTransId="{405AEDE7-1227-4EB7-A40C-5D21FF81110F}"/>
    <dgm:cxn modelId="{A4884B23-5DF2-43F9-A6F7-F3B00FC15725}" srcId="{54815E61-3587-4C92-A025-BB8129672FCB}" destId="{7F0ABFFC-21EC-4008-9F34-01A347860588}" srcOrd="1" destOrd="0" parTransId="{C59A0170-9EC6-4419-B72D-A22D976CF89C}" sibTransId="{F4AF1E58-7DF7-41B1-8F95-B1E56DEFD2D4}"/>
    <dgm:cxn modelId="{9F64ED29-506F-4A4B-8F36-A24976283C9F}" srcId="{54815E61-3587-4C92-A025-BB8129672FCB}" destId="{F746FDD5-0AF3-41DF-BD73-EFB4A1E84DC4}" srcOrd="3" destOrd="0" parTransId="{6C64CF24-E2A5-416A-9BFC-689890D19FB7}" sibTransId="{7A8D3A57-0D0F-4D26-A079-450923B6B857}"/>
    <dgm:cxn modelId="{86010764-944F-4D5C-B9F0-F51FAB40929E}" type="presOf" srcId="{54815E61-3587-4C92-A025-BB8129672FCB}" destId="{A43EE849-7641-46B3-B14C-A87A7727FC83}" srcOrd="0" destOrd="0" presId="urn:microsoft.com/office/officeart/2005/8/layout/pyramid2"/>
    <dgm:cxn modelId="{EE177B44-9FAF-4A80-B078-D60E8D701969}" type="presOf" srcId="{691605C6-F0DE-4124-B430-AC1F90E57C2F}" destId="{C525E855-40D9-4C3A-917D-E06C29F834D3}" srcOrd="0" destOrd="0" presId="urn:microsoft.com/office/officeart/2005/8/layout/pyramid2"/>
    <dgm:cxn modelId="{34ACDD68-0DC2-4642-9188-E340BD0D565B}" type="presOf" srcId="{7F0ABFFC-21EC-4008-9F34-01A347860588}" destId="{325591A0-0AE2-4A72-9EA1-70DA716787A6}" srcOrd="0" destOrd="0" presId="urn:microsoft.com/office/officeart/2005/8/layout/pyramid2"/>
    <dgm:cxn modelId="{76C80574-7DF0-484C-9095-C109D6BBDDF4}" type="presOf" srcId="{F746FDD5-0AF3-41DF-BD73-EFB4A1E84DC4}" destId="{C858A6C4-7B4F-4473-866E-D893B2FAF5AF}" srcOrd="0" destOrd="0" presId="urn:microsoft.com/office/officeart/2005/8/layout/pyramid2"/>
    <dgm:cxn modelId="{5434EEA9-3ABB-461E-966E-89B289E11BF8}" srcId="{54815E61-3587-4C92-A025-BB8129672FCB}" destId="{2A5C8397-1781-4919-B3E1-452D813FBF41}" srcOrd="0" destOrd="0" parTransId="{4342F4DC-8E6F-47A3-AA88-3557D09E9473}" sibTransId="{BB27D0A2-DE5D-4762-94C1-52F66D1907C3}"/>
    <dgm:cxn modelId="{2F95D3DE-1D92-42B8-88CE-907C80A75399}" type="presOf" srcId="{2A5C8397-1781-4919-B3E1-452D813FBF41}" destId="{4BEBA1B2-4449-42F9-BF11-EE71F7D6CA0E}" srcOrd="0" destOrd="0" presId="urn:microsoft.com/office/officeart/2005/8/layout/pyramid2"/>
    <dgm:cxn modelId="{F1165596-F852-47DD-A9B9-526DA352EA55}" type="presParOf" srcId="{A43EE849-7641-46B3-B14C-A87A7727FC83}" destId="{69593B9F-8749-4642-A6AA-FAD1488098B3}" srcOrd="0" destOrd="0" presId="urn:microsoft.com/office/officeart/2005/8/layout/pyramid2"/>
    <dgm:cxn modelId="{6F17293E-C5F4-4A97-9FDF-1E1701F4A77E}" type="presParOf" srcId="{A43EE849-7641-46B3-B14C-A87A7727FC83}" destId="{F9C57D97-E98C-499D-8650-BD5B978126D7}" srcOrd="1" destOrd="0" presId="urn:microsoft.com/office/officeart/2005/8/layout/pyramid2"/>
    <dgm:cxn modelId="{DF5B4A19-51FA-4163-ADCF-729675D1E6D0}" type="presParOf" srcId="{F9C57D97-E98C-499D-8650-BD5B978126D7}" destId="{4BEBA1B2-4449-42F9-BF11-EE71F7D6CA0E}" srcOrd="0" destOrd="0" presId="urn:microsoft.com/office/officeart/2005/8/layout/pyramid2"/>
    <dgm:cxn modelId="{7D42D6B5-5C09-4C03-9744-7707B667496C}" type="presParOf" srcId="{F9C57D97-E98C-499D-8650-BD5B978126D7}" destId="{2F39C36B-B0E6-4286-828D-9F57D4860153}" srcOrd="1" destOrd="0" presId="urn:microsoft.com/office/officeart/2005/8/layout/pyramid2"/>
    <dgm:cxn modelId="{9AEE0F49-188E-4A22-88BD-96DABF52392D}" type="presParOf" srcId="{F9C57D97-E98C-499D-8650-BD5B978126D7}" destId="{325591A0-0AE2-4A72-9EA1-70DA716787A6}" srcOrd="2" destOrd="0" presId="urn:microsoft.com/office/officeart/2005/8/layout/pyramid2"/>
    <dgm:cxn modelId="{2205CAD9-052A-4117-BB7C-10B4E89C5C35}" type="presParOf" srcId="{F9C57D97-E98C-499D-8650-BD5B978126D7}" destId="{6D9DEF7D-6DCD-46C9-B44B-C82F55E13FAF}" srcOrd="3" destOrd="0" presId="urn:microsoft.com/office/officeart/2005/8/layout/pyramid2"/>
    <dgm:cxn modelId="{BF32E183-9B25-401B-8BD6-48AB4508F5D6}" type="presParOf" srcId="{F9C57D97-E98C-499D-8650-BD5B978126D7}" destId="{C525E855-40D9-4C3A-917D-E06C29F834D3}" srcOrd="4" destOrd="0" presId="urn:microsoft.com/office/officeart/2005/8/layout/pyramid2"/>
    <dgm:cxn modelId="{AA90F993-6115-4B41-8656-7948FDB86EF2}" type="presParOf" srcId="{F9C57D97-E98C-499D-8650-BD5B978126D7}" destId="{971C57C9-7F9A-4056-B0CA-B94292420012}" srcOrd="5" destOrd="0" presId="urn:microsoft.com/office/officeart/2005/8/layout/pyramid2"/>
    <dgm:cxn modelId="{20A5FBCB-74E9-4A13-B785-B6DCF5C10397}" type="presParOf" srcId="{F9C57D97-E98C-499D-8650-BD5B978126D7}" destId="{C858A6C4-7B4F-4473-866E-D893B2FAF5AF}" srcOrd="6" destOrd="0" presId="urn:microsoft.com/office/officeart/2005/8/layout/pyramid2"/>
    <dgm:cxn modelId="{AA9B7D3A-4DF0-456E-B682-F726E804476D}" type="presParOf" srcId="{F9C57D97-E98C-499D-8650-BD5B978126D7}" destId="{EBD7892E-EEC1-4142-B32B-B914C5EEB02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91D335-4644-422E-B924-214EBAB9A8E1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ACAF007-E748-4E0A-826C-FB8C2F344CF9}">
      <dgm:prSet phldrT="[Text]" custT="1"/>
      <dgm:spPr/>
      <dgm:t>
        <a:bodyPr/>
        <a:lstStyle/>
        <a:p>
          <a:pPr algn="l"/>
          <a:r>
            <a:rPr lang="de-DE" sz="1800" dirty="0" err="1"/>
            <a:t>Cost</a:t>
          </a:r>
          <a:r>
            <a:rPr lang="de-DE" sz="1800" dirty="0"/>
            <a:t> </a:t>
          </a:r>
          <a:r>
            <a:rPr lang="de-DE" sz="1800" dirty="0" err="1"/>
            <a:t>optimization</a:t>
          </a:r>
          <a:r>
            <a:rPr lang="de-DE" sz="1800" dirty="0"/>
            <a:t> &amp; </a:t>
          </a:r>
          <a:r>
            <a:rPr lang="de-DE" sz="1800" dirty="0" err="1"/>
            <a:t>efficiency</a:t>
          </a:r>
          <a:endParaRPr lang="de-DE" sz="1800" dirty="0"/>
        </a:p>
        <a:p>
          <a:pPr algn="l"/>
          <a:r>
            <a:rPr lang="de-DE" sz="1800" dirty="0"/>
            <a:t>Potential </a:t>
          </a:r>
          <a:r>
            <a:rPr lang="de-DE" sz="1800" dirty="0" err="1"/>
            <a:t>data-driven</a:t>
          </a:r>
          <a:r>
            <a:rPr lang="de-DE" sz="1800" dirty="0"/>
            <a:t> </a:t>
          </a:r>
          <a:r>
            <a:rPr lang="de-DE" sz="1800" dirty="0" err="1"/>
            <a:t>strategy</a:t>
          </a:r>
          <a:r>
            <a:rPr lang="de-DE" sz="1800" dirty="0"/>
            <a:t> </a:t>
          </a:r>
          <a:r>
            <a:rPr lang="de-DE" sz="1800" dirty="0" err="1"/>
            <a:t>pivot</a:t>
          </a:r>
          <a:endParaRPr lang="de-DE" sz="1800" dirty="0"/>
        </a:p>
        <a:p>
          <a:pPr algn="l"/>
          <a:r>
            <a:rPr lang="de-DE" sz="1800" dirty="0" err="1"/>
            <a:t>Identifying</a:t>
          </a:r>
          <a:r>
            <a:rPr lang="de-DE" sz="1800" dirty="0"/>
            <a:t> redundant </a:t>
          </a:r>
          <a:r>
            <a:rPr lang="de-DE" sz="1800" dirty="0" err="1"/>
            <a:t>systems</a:t>
          </a:r>
          <a:endParaRPr lang="de-DE" sz="1800" dirty="0"/>
        </a:p>
        <a:p>
          <a:pPr algn="l"/>
          <a:r>
            <a:rPr lang="de-DE" sz="1800" dirty="0" err="1"/>
            <a:t>Ensuring</a:t>
          </a:r>
          <a:r>
            <a:rPr lang="de-DE" sz="1800" dirty="0"/>
            <a:t> </a:t>
          </a:r>
          <a:r>
            <a:rPr lang="de-DE" sz="1800" dirty="0" err="1"/>
            <a:t>data</a:t>
          </a:r>
          <a:r>
            <a:rPr lang="de-DE" sz="1800" dirty="0"/>
            <a:t> </a:t>
          </a:r>
          <a:r>
            <a:rPr lang="de-DE" sz="1800" dirty="0" err="1"/>
            <a:t>governance</a:t>
          </a:r>
          <a:r>
            <a:rPr lang="de-DE" sz="1800" dirty="0"/>
            <a:t> and </a:t>
          </a:r>
          <a:r>
            <a:rPr lang="de-DE" sz="1800" dirty="0" err="1"/>
            <a:t>compliance</a:t>
          </a:r>
          <a:r>
            <a:rPr lang="de-DE" sz="1800" dirty="0"/>
            <a:t>, </a:t>
          </a:r>
          <a:r>
            <a:rPr lang="de-DE" sz="1800" dirty="0" err="1"/>
            <a:t>risk</a:t>
          </a:r>
          <a:r>
            <a:rPr lang="de-DE" sz="1800" dirty="0"/>
            <a:t> </a:t>
          </a:r>
          <a:r>
            <a:rPr lang="de-DE" sz="1800" dirty="0" err="1"/>
            <a:t>management</a:t>
          </a:r>
          <a:r>
            <a:rPr lang="de-DE" sz="1800" dirty="0"/>
            <a:t>.</a:t>
          </a:r>
        </a:p>
      </dgm:t>
    </dgm:pt>
    <dgm:pt modelId="{764D89DF-099D-4147-8D5E-CB63BACAC05F}" type="parTrans" cxnId="{82628D78-54F2-4C94-B875-1F04FBDB22EE}">
      <dgm:prSet/>
      <dgm:spPr/>
      <dgm:t>
        <a:bodyPr/>
        <a:lstStyle/>
        <a:p>
          <a:endParaRPr lang="de-DE"/>
        </a:p>
      </dgm:t>
    </dgm:pt>
    <dgm:pt modelId="{8CA9EDC2-1ED4-422C-91A4-31D7090CC917}" type="sibTrans" cxnId="{82628D78-54F2-4C94-B875-1F04FBDB22EE}">
      <dgm:prSet/>
      <dgm:spPr/>
      <dgm:t>
        <a:bodyPr/>
        <a:lstStyle/>
        <a:p>
          <a:endParaRPr lang="de-DE"/>
        </a:p>
      </dgm:t>
    </dgm:pt>
    <dgm:pt modelId="{253886C9-167F-4A64-B14D-DE81F0793F34}">
      <dgm:prSet phldrT="[Text]" custT="1"/>
      <dgm:spPr/>
      <dgm:t>
        <a:bodyPr/>
        <a:lstStyle/>
        <a:p>
          <a:pPr algn="l"/>
          <a:r>
            <a:rPr lang="de-DE" sz="1800" dirty="0" err="1"/>
            <a:t>Identifying</a:t>
          </a:r>
          <a:r>
            <a:rPr lang="de-DE" sz="1800" dirty="0"/>
            <a:t> </a:t>
          </a:r>
          <a:r>
            <a:rPr lang="de-DE" sz="1800" dirty="0" err="1"/>
            <a:t>new</a:t>
          </a:r>
          <a:r>
            <a:rPr lang="de-DE" sz="1800" dirty="0"/>
            <a:t> </a:t>
          </a:r>
          <a:r>
            <a:rPr lang="de-DE" sz="1800" dirty="0" err="1"/>
            <a:t>growth</a:t>
          </a:r>
          <a:r>
            <a:rPr lang="de-DE" sz="1800" dirty="0"/>
            <a:t> </a:t>
          </a:r>
          <a:r>
            <a:rPr lang="de-DE" sz="1800" dirty="0" err="1"/>
            <a:t>opportunities</a:t>
          </a:r>
          <a:r>
            <a:rPr lang="de-DE" sz="1800" dirty="0"/>
            <a:t>.</a:t>
          </a:r>
        </a:p>
        <a:p>
          <a:pPr algn="l"/>
          <a:r>
            <a:rPr lang="de-DE" sz="1800" dirty="0"/>
            <a:t>Acquisition and </a:t>
          </a:r>
          <a:r>
            <a:rPr lang="de-DE" sz="1800" dirty="0" err="1"/>
            <a:t>integration</a:t>
          </a:r>
          <a:r>
            <a:rPr lang="de-DE" sz="1800" dirty="0"/>
            <a:t> of </a:t>
          </a:r>
          <a:r>
            <a:rPr lang="de-DE" sz="1800" dirty="0" err="1"/>
            <a:t>new</a:t>
          </a:r>
          <a:r>
            <a:rPr lang="de-DE" sz="1800" dirty="0"/>
            <a:t> </a:t>
          </a:r>
          <a:r>
            <a:rPr lang="de-DE" sz="1800" dirty="0" err="1"/>
            <a:t>data</a:t>
          </a:r>
          <a:r>
            <a:rPr lang="de-DE" sz="1800" dirty="0"/>
            <a:t> </a:t>
          </a:r>
          <a:r>
            <a:rPr lang="de-DE" sz="1800" dirty="0" err="1"/>
            <a:t>sources</a:t>
          </a:r>
          <a:r>
            <a:rPr lang="de-DE" sz="1800" dirty="0"/>
            <a:t>.</a:t>
          </a:r>
        </a:p>
        <a:p>
          <a:pPr algn="l"/>
          <a:r>
            <a:rPr lang="de-DE" sz="1800" dirty="0" err="1"/>
            <a:t>Scalability</a:t>
          </a:r>
          <a:r>
            <a:rPr lang="de-DE" sz="1800" dirty="0"/>
            <a:t> of </a:t>
          </a:r>
          <a:r>
            <a:rPr lang="de-DE" sz="1800" dirty="0" err="1"/>
            <a:t>data</a:t>
          </a:r>
          <a:r>
            <a:rPr lang="de-DE" sz="1800" dirty="0"/>
            <a:t> </a:t>
          </a:r>
          <a:r>
            <a:rPr lang="de-DE" sz="1800" dirty="0" err="1"/>
            <a:t>infrastructure</a:t>
          </a:r>
          <a:r>
            <a:rPr lang="de-DE" sz="1800" dirty="0"/>
            <a:t>.</a:t>
          </a:r>
        </a:p>
        <a:p>
          <a:pPr algn="l"/>
          <a:r>
            <a:rPr lang="de-DE" sz="1800" dirty="0" err="1"/>
            <a:t>Ensuring</a:t>
          </a:r>
          <a:r>
            <a:rPr lang="de-DE" sz="1800" dirty="0"/>
            <a:t> </a:t>
          </a:r>
          <a:r>
            <a:rPr lang="de-DE" sz="1800" dirty="0" err="1"/>
            <a:t>data</a:t>
          </a:r>
          <a:r>
            <a:rPr lang="de-DE" sz="1800" dirty="0"/>
            <a:t> </a:t>
          </a:r>
          <a:r>
            <a:rPr lang="de-DE" sz="1800" dirty="0" err="1"/>
            <a:t>governance</a:t>
          </a:r>
          <a:r>
            <a:rPr lang="de-DE" sz="1800" dirty="0"/>
            <a:t> and </a:t>
          </a:r>
          <a:r>
            <a:rPr lang="de-DE" sz="1800" dirty="0" err="1"/>
            <a:t>compliance</a:t>
          </a:r>
          <a:r>
            <a:rPr lang="de-DE" sz="1800" dirty="0"/>
            <a:t>, </a:t>
          </a:r>
          <a:r>
            <a:rPr lang="de-DE" sz="1800" dirty="0" err="1"/>
            <a:t>risk</a:t>
          </a:r>
          <a:r>
            <a:rPr lang="de-DE" sz="1800" dirty="0"/>
            <a:t> </a:t>
          </a:r>
          <a:r>
            <a:rPr lang="de-DE" sz="1800" dirty="0" err="1"/>
            <a:t>management</a:t>
          </a:r>
          <a:r>
            <a:rPr lang="de-DE" sz="1800" dirty="0"/>
            <a:t>.</a:t>
          </a:r>
        </a:p>
      </dgm:t>
    </dgm:pt>
    <dgm:pt modelId="{7837163C-DE00-4B04-9702-E924DEA65673}" type="parTrans" cxnId="{710AADAD-1486-4A41-97CD-5DFEFEFD771D}">
      <dgm:prSet/>
      <dgm:spPr/>
      <dgm:t>
        <a:bodyPr/>
        <a:lstStyle/>
        <a:p>
          <a:endParaRPr lang="de-DE"/>
        </a:p>
      </dgm:t>
    </dgm:pt>
    <dgm:pt modelId="{59F102CA-CDC8-4773-A0E2-977CFA942E94}" type="sibTrans" cxnId="{710AADAD-1486-4A41-97CD-5DFEFEFD771D}">
      <dgm:prSet/>
      <dgm:spPr/>
      <dgm:t>
        <a:bodyPr/>
        <a:lstStyle/>
        <a:p>
          <a:endParaRPr lang="de-DE"/>
        </a:p>
      </dgm:t>
    </dgm:pt>
    <dgm:pt modelId="{CA669B8A-25FB-47E9-BB3A-2950F5EDB00D}" type="pres">
      <dgm:prSet presAssocID="{4491D335-4644-422E-B924-214EBAB9A8E1}" presName="compositeShape" presStyleCnt="0">
        <dgm:presLayoutVars>
          <dgm:chMax val="2"/>
          <dgm:dir/>
          <dgm:resizeHandles val="exact"/>
        </dgm:presLayoutVars>
      </dgm:prSet>
      <dgm:spPr/>
    </dgm:pt>
    <dgm:pt modelId="{F58E8FEB-FC91-4683-BABD-132172948FC8}" type="pres">
      <dgm:prSet presAssocID="{4491D335-4644-422E-B924-214EBAB9A8E1}" presName="divider" presStyleLbl="fgShp" presStyleIdx="0" presStyleCnt="1"/>
      <dgm:spPr>
        <a:solidFill>
          <a:srgbClr val="7030A0"/>
        </a:solidFill>
      </dgm:spPr>
    </dgm:pt>
    <dgm:pt modelId="{4C993C48-D249-43A9-B480-300C8A06796A}" type="pres">
      <dgm:prSet presAssocID="{FACAF007-E748-4E0A-826C-FB8C2F344CF9}" presName="downArrow" presStyleLbl="node1" presStyleIdx="0" presStyleCnt="2"/>
      <dgm:spPr>
        <a:solidFill>
          <a:srgbClr val="34D2D0"/>
        </a:solidFill>
      </dgm:spPr>
    </dgm:pt>
    <dgm:pt modelId="{658AA0F3-5EF0-4CAA-937A-69962368AEEB}" type="pres">
      <dgm:prSet presAssocID="{FACAF007-E748-4E0A-826C-FB8C2F344CF9}" presName="downArrowText" presStyleLbl="revTx" presStyleIdx="0" presStyleCnt="2" custScaleX="125038" custLinFactNeighborX="-11403" custLinFactNeighborY="429">
        <dgm:presLayoutVars>
          <dgm:bulletEnabled val="1"/>
        </dgm:presLayoutVars>
      </dgm:prSet>
      <dgm:spPr/>
    </dgm:pt>
    <dgm:pt modelId="{0591F9C5-EFB4-463F-8E47-164013DB6181}" type="pres">
      <dgm:prSet presAssocID="{253886C9-167F-4A64-B14D-DE81F0793F34}" presName="upArrow" presStyleLbl="node1" presStyleIdx="1" presStyleCnt="2"/>
      <dgm:spPr>
        <a:solidFill>
          <a:srgbClr val="34D2D0"/>
        </a:solidFill>
      </dgm:spPr>
    </dgm:pt>
    <dgm:pt modelId="{960274AF-D331-446C-B2BD-D1B7391C13BE}" type="pres">
      <dgm:prSet presAssocID="{253886C9-167F-4A64-B14D-DE81F0793F34}" presName="upArrowText" presStyleLbl="revTx" presStyleIdx="1" presStyleCnt="2" custScaleX="123910" custLinFactNeighborX="12009" custLinFactNeighborY="509">
        <dgm:presLayoutVars>
          <dgm:bulletEnabled val="1"/>
        </dgm:presLayoutVars>
      </dgm:prSet>
      <dgm:spPr/>
    </dgm:pt>
  </dgm:ptLst>
  <dgm:cxnLst>
    <dgm:cxn modelId="{27EB7710-FC76-403D-BFB4-87D19443EC79}" type="presOf" srcId="{FACAF007-E748-4E0A-826C-FB8C2F344CF9}" destId="{658AA0F3-5EF0-4CAA-937A-69962368AEEB}" srcOrd="0" destOrd="0" presId="urn:microsoft.com/office/officeart/2005/8/layout/arrow3"/>
    <dgm:cxn modelId="{82628D78-54F2-4C94-B875-1F04FBDB22EE}" srcId="{4491D335-4644-422E-B924-214EBAB9A8E1}" destId="{FACAF007-E748-4E0A-826C-FB8C2F344CF9}" srcOrd="0" destOrd="0" parTransId="{764D89DF-099D-4147-8D5E-CB63BACAC05F}" sibTransId="{8CA9EDC2-1ED4-422C-91A4-31D7090CC917}"/>
    <dgm:cxn modelId="{699450A3-2AB2-4E26-8830-C054F5F6EF81}" type="presOf" srcId="{253886C9-167F-4A64-B14D-DE81F0793F34}" destId="{960274AF-D331-446C-B2BD-D1B7391C13BE}" srcOrd="0" destOrd="0" presId="urn:microsoft.com/office/officeart/2005/8/layout/arrow3"/>
    <dgm:cxn modelId="{710AADAD-1486-4A41-97CD-5DFEFEFD771D}" srcId="{4491D335-4644-422E-B924-214EBAB9A8E1}" destId="{253886C9-167F-4A64-B14D-DE81F0793F34}" srcOrd="1" destOrd="0" parTransId="{7837163C-DE00-4B04-9702-E924DEA65673}" sibTransId="{59F102CA-CDC8-4773-A0E2-977CFA942E94}"/>
    <dgm:cxn modelId="{339F33DA-E0F6-4C3F-95E4-DA821E6A1ADE}" type="presOf" srcId="{4491D335-4644-422E-B924-214EBAB9A8E1}" destId="{CA669B8A-25FB-47E9-BB3A-2950F5EDB00D}" srcOrd="0" destOrd="0" presId="urn:microsoft.com/office/officeart/2005/8/layout/arrow3"/>
    <dgm:cxn modelId="{CEDE566F-9A4D-40E9-BC7B-79E932F01D68}" type="presParOf" srcId="{CA669B8A-25FB-47E9-BB3A-2950F5EDB00D}" destId="{F58E8FEB-FC91-4683-BABD-132172948FC8}" srcOrd="0" destOrd="0" presId="urn:microsoft.com/office/officeart/2005/8/layout/arrow3"/>
    <dgm:cxn modelId="{C41570FF-7836-4771-B976-A666D985E0A9}" type="presParOf" srcId="{CA669B8A-25FB-47E9-BB3A-2950F5EDB00D}" destId="{4C993C48-D249-43A9-B480-300C8A06796A}" srcOrd="1" destOrd="0" presId="urn:microsoft.com/office/officeart/2005/8/layout/arrow3"/>
    <dgm:cxn modelId="{42C9BF54-537A-4AFA-A498-B1D263382A5C}" type="presParOf" srcId="{CA669B8A-25FB-47E9-BB3A-2950F5EDB00D}" destId="{658AA0F3-5EF0-4CAA-937A-69962368AEEB}" srcOrd="2" destOrd="0" presId="urn:microsoft.com/office/officeart/2005/8/layout/arrow3"/>
    <dgm:cxn modelId="{8C0BEFF5-F4A6-4374-9B9F-AAF1463CE974}" type="presParOf" srcId="{CA669B8A-25FB-47E9-BB3A-2950F5EDB00D}" destId="{0591F9C5-EFB4-463F-8E47-164013DB6181}" srcOrd="3" destOrd="0" presId="urn:microsoft.com/office/officeart/2005/8/layout/arrow3"/>
    <dgm:cxn modelId="{7669F232-CB0C-444D-A478-CC7B158A2801}" type="presParOf" srcId="{CA669B8A-25FB-47E9-BB3A-2950F5EDB00D}" destId="{960274AF-D331-446C-B2BD-D1B7391C13B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3E6FCF-0F25-4542-9207-D54CAEADC39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1C26311-BA29-4B12-88C2-B35A50B32A94}">
      <dgm:prSet phldrT="[Text]" custT="1"/>
      <dgm:spPr>
        <a:solidFill>
          <a:srgbClr val="34D2D0"/>
        </a:solidFill>
      </dgm:spPr>
      <dgm:t>
        <a:bodyPr/>
        <a:lstStyle/>
        <a:p>
          <a:r>
            <a:rPr lang="en-US" sz="1800" noProof="0" dirty="0">
              <a:solidFill>
                <a:srgbClr val="7030A0"/>
              </a:solidFill>
            </a:rPr>
            <a:t>Data management</a:t>
          </a:r>
        </a:p>
      </dgm:t>
    </dgm:pt>
    <dgm:pt modelId="{CAA01206-25AE-4D70-BCCF-2E614A350F2F}" type="parTrans" cxnId="{DA222AFC-C255-4FE7-82B4-340B83F4673C}">
      <dgm:prSet/>
      <dgm:spPr/>
      <dgm:t>
        <a:bodyPr/>
        <a:lstStyle/>
        <a:p>
          <a:endParaRPr lang="de-DE"/>
        </a:p>
      </dgm:t>
    </dgm:pt>
    <dgm:pt modelId="{EEE973C1-5027-422C-A521-FDBCBFC33C10}" type="sibTrans" cxnId="{DA222AFC-C255-4FE7-82B4-340B83F4673C}">
      <dgm:prSet/>
      <dgm:spPr/>
      <dgm:t>
        <a:bodyPr/>
        <a:lstStyle/>
        <a:p>
          <a:endParaRPr lang="de-DE"/>
        </a:p>
      </dgm:t>
    </dgm:pt>
    <dgm:pt modelId="{01981A70-9497-4EE9-80E6-435950375985}">
      <dgm:prSet phldrT="[Text]" custT="1"/>
      <dgm:spPr>
        <a:solidFill>
          <a:srgbClr val="34D2D0"/>
        </a:solidFill>
      </dgm:spPr>
      <dgm:t>
        <a:bodyPr/>
        <a:lstStyle/>
        <a:p>
          <a:r>
            <a:rPr lang="en-US" sz="1800" noProof="0" dirty="0">
              <a:solidFill>
                <a:srgbClr val="7030A0"/>
              </a:solidFill>
            </a:rPr>
            <a:t>Model development and deployment</a:t>
          </a:r>
        </a:p>
      </dgm:t>
    </dgm:pt>
    <dgm:pt modelId="{6795155A-44F2-46B3-ABDC-253784E7A10E}" type="parTrans" cxnId="{1BD08CEA-F452-4517-B94E-07038D254C60}">
      <dgm:prSet/>
      <dgm:spPr/>
      <dgm:t>
        <a:bodyPr/>
        <a:lstStyle/>
        <a:p>
          <a:endParaRPr lang="de-DE"/>
        </a:p>
      </dgm:t>
    </dgm:pt>
    <dgm:pt modelId="{03627FAB-1F94-4343-AA96-DE6E1D631E15}" type="sibTrans" cxnId="{1BD08CEA-F452-4517-B94E-07038D254C60}">
      <dgm:prSet/>
      <dgm:spPr/>
      <dgm:t>
        <a:bodyPr/>
        <a:lstStyle/>
        <a:p>
          <a:endParaRPr lang="de-DE"/>
        </a:p>
      </dgm:t>
    </dgm:pt>
    <dgm:pt modelId="{703EB7F5-E1A6-415B-960F-852BFFB8CCFA}">
      <dgm:prSet phldrT="[Text]" custT="1"/>
      <dgm:spPr>
        <a:solidFill>
          <a:srgbClr val="34D2D0"/>
        </a:solidFill>
      </dgm:spPr>
      <dgm:t>
        <a:bodyPr/>
        <a:lstStyle/>
        <a:p>
          <a:r>
            <a:rPr lang="en-US" sz="1800" noProof="0" dirty="0">
              <a:solidFill>
                <a:srgbClr val="7030A0"/>
              </a:solidFill>
            </a:rPr>
            <a:t>Model monitoring and maintenance</a:t>
          </a:r>
        </a:p>
      </dgm:t>
    </dgm:pt>
    <dgm:pt modelId="{D526A13B-3B15-4166-B6ED-38ABD9B46C45}" type="parTrans" cxnId="{E5475701-426A-4E97-A6E3-78B6CF59556E}">
      <dgm:prSet/>
      <dgm:spPr/>
      <dgm:t>
        <a:bodyPr/>
        <a:lstStyle/>
        <a:p>
          <a:endParaRPr lang="de-DE"/>
        </a:p>
      </dgm:t>
    </dgm:pt>
    <dgm:pt modelId="{62AF1CD0-CEC1-4B51-ADF1-04002CD68347}" type="sibTrans" cxnId="{E5475701-426A-4E97-A6E3-78B6CF59556E}">
      <dgm:prSet/>
      <dgm:spPr/>
      <dgm:t>
        <a:bodyPr/>
        <a:lstStyle/>
        <a:p>
          <a:endParaRPr lang="de-DE"/>
        </a:p>
      </dgm:t>
    </dgm:pt>
    <dgm:pt modelId="{D945D105-AA15-446F-A79A-12A605F67305}">
      <dgm:prSet phldrT="[Text]" custT="1"/>
      <dgm:spPr>
        <a:solidFill>
          <a:srgbClr val="34D2D0"/>
        </a:solidFill>
      </dgm:spPr>
      <dgm:t>
        <a:bodyPr/>
        <a:lstStyle/>
        <a:p>
          <a:r>
            <a:rPr lang="en-US" sz="1800" noProof="0" dirty="0">
              <a:solidFill>
                <a:srgbClr val="7030A0"/>
              </a:solidFill>
            </a:rPr>
            <a:t>Automation and Orchestration</a:t>
          </a:r>
        </a:p>
      </dgm:t>
    </dgm:pt>
    <dgm:pt modelId="{8CAEE25A-A4CC-425D-9277-E95258C48A12}" type="parTrans" cxnId="{4C307208-77D2-4B51-B5EF-4DED6797D953}">
      <dgm:prSet/>
      <dgm:spPr/>
      <dgm:t>
        <a:bodyPr/>
        <a:lstStyle/>
        <a:p>
          <a:endParaRPr lang="de-DE"/>
        </a:p>
      </dgm:t>
    </dgm:pt>
    <dgm:pt modelId="{09012E33-8E6D-469E-B01C-0B81DA76350B}" type="sibTrans" cxnId="{4C307208-77D2-4B51-B5EF-4DED6797D953}">
      <dgm:prSet/>
      <dgm:spPr/>
      <dgm:t>
        <a:bodyPr/>
        <a:lstStyle/>
        <a:p>
          <a:endParaRPr lang="de-DE"/>
        </a:p>
      </dgm:t>
    </dgm:pt>
    <dgm:pt modelId="{155EEF65-D466-499F-8B76-4FCC403748C9}" type="pres">
      <dgm:prSet presAssocID="{8E3E6FCF-0F25-4542-9207-D54CAEADC39E}" presName="diagram" presStyleCnt="0">
        <dgm:presLayoutVars>
          <dgm:dir/>
          <dgm:resizeHandles val="exact"/>
        </dgm:presLayoutVars>
      </dgm:prSet>
      <dgm:spPr/>
    </dgm:pt>
    <dgm:pt modelId="{697400F8-3E24-4971-BD88-E708A202AE59}" type="pres">
      <dgm:prSet presAssocID="{71C26311-BA29-4B12-88C2-B35A50B32A94}" presName="node" presStyleLbl="node1" presStyleIdx="0" presStyleCnt="4">
        <dgm:presLayoutVars>
          <dgm:bulletEnabled val="1"/>
        </dgm:presLayoutVars>
      </dgm:prSet>
      <dgm:spPr/>
    </dgm:pt>
    <dgm:pt modelId="{E442F3CA-68FD-4EF2-B0EB-FDCAC179FF8D}" type="pres">
      <dgm:prSet presAssocID="{EEE973C1-5027-422C-A521-FDBCBFC33C10}" presName="sibTrans" presStyleCnt="0"/>
      <dgm:spPr/>
    </dgm:pt>
    <dgm:pt modelId="{4120373C-7264-47AF-BE76-FC6FDB0C18D7}" type="pres">
      <dgm:prSet presAssocID="{01981A70-9497-4EE9-80E6-435950375985}" presName="node" presStyleLbl="node1" presStyleIdx="1" presStyleCnt="4">
        <dgm:presLayoutVars>
          <dgm:bulletEnabled val="1"/>
        </dgm:presLayoutVars>
      </dgm:prSet>
      <dgm:spPr/>
    </dgm:pt>
    <dgm:pt modelId="{03457A95-C6D2-49B2-951D-E37CFEE66479}" type="pres">
      <dgm:prSet presAssocID="{03627FAB-1F94-4343-AA96-DE6E1D631E15}" presName="sibTrans" presStyleCnt="0"/>
      <dgm:spPr/>
    </dgm:pt>
    <dgm:pt modelId="{C6ABB7B1-B21A-4DCF-A18E-A4062AEC69CD}" type="pres">
      <dgm:prSet presAssocID="{703EB7F5-E1A6-415B-960F-852BFFB8CCFA}" presName="node" presStyleLbl="node1" presStyleIdx="2" presStyleCnt="4">
        <dgm:presLayoutVars>
          <dgm:bulletEnabled val="1"/>
        </dgm:presLayoutVars>
      </dgm:prSet>
      <dgm:spPr/>
    </dgm:pt>
    <dgm:pt modelId="{743CDAD0-C752-48D4-96C4-F0CD1BC6AAEA}" type="pres">
      <dgm:prSet presAssocID="{62AF1CD0-CEC1-4B51-ADF1-04002CD68347}" presName="sibTrans" presStyleCnt="0"/>
      <dgm:spPr/>
    </dgm:pt>
    <dgm:pt modelId="{2D8F00EF-559B-46A4-B0ED-819458CD2EFA}" type="pres">
      <dgm:prSet presAssocID="{D945D105-AA15-446F-A79A-12A605F67305}" presName="node" presStyleLbl="node1" presStyleIdx="3" presStyleCnt="4">
        <dgm:presLayoutVars>
          <dgm:bulletEnabled val="1"/>
        </dgm:presLayoutVars>
      </dgm:prSet>
      <dgm:spPr/>
    </dgm:pt>
  </dgm:ptLst>
  <dgm:cxnLst>
    <dgm:cxn modelId="{E5475701-426A-4E97-A6E3-78B6CF59556E}" srcId="{8E3E6FCF-0F25-4542-9207-D54CAEADC39E}" destId="{703EB7F5-E1A6-415B-960F-852BFFB8CCFA}" srcOrd="2" destOrd="0" parTransId="{D526A13B-3B15-4166-B6ED-38ABD9B46C45}" sibTransId="{62AF1CD0-CEC1-4B51-ADF1-04002CD68347}"/>
    <dgm:cxn modelId="{4C307208-77D2-4B51-B5EF-4DED6797D953}" srcId="{8E3E6FCF-0F25-4542-9207-D54CAEADC39E}" destId="{D945D105-AA15-446F-A79A-12A605F67305}" srcOrd="3" destOrd="0" parTransId="{8CAEE25A-A4CC-425D-9277-E95258C48A12}" sibTransId="{09012E33-8E6D-469E-B01C-0B81DA76350B}"/>
    <dgm:cxn modelId="{90A9B00B-785F-46F6-928C-7D2C05B779A4}" type="presOf" srcId="{71C26311-BA29-4B12-88C2-B35A50B32A94}" destId="{697400F8-3E24-4971-BD88-E708A202AE59}" srcOrd="0" destOrd="0" presId="urn:microsoft.com/office/officeart/2005/8/layout/default"/>
    <dgm:cxn modelId="{5C719923-1D94-4987-8085-93D18CD631FF}" type="presOf" srcId="{01981A70-9497-4EE9-80E6-435950375985}" destId="{4120373C-7264-47AF-BE76-FC6FDB0C18D7}" srcOrd="0" destOrd="0" presId="urn:microsoft.com/office/officeart/2005/8/layout/default"/>
    <dgm:cxn modelId="{86673F53-DF35-40E7-A6EE-52A2107ADDF7}" type="presOf" srcId="{D945D105-AA15-446F-A79A-12A605F67305}" destId="{2D8F00EF-559B-46A4-B0ED-819458CD2EFA}" srcOrd="0" destOrd="0" presId="urn:microsoft.com/office/officeart/2005/8/layout/default"/>
    <dgm:cxn modelId="{DF971C8E-9173-435A-8B7B-5D6063D12CE1}" type="presOf" srcId="{8E3E6FCF-0F25-4542-9207-D54CAEADC39E}" destId="{155EEF65-D466-499F-8B76-4FCC403748C9}" srcOrd="0" destOrd="0" presId="urn:microsoft.com/office/officeart/2005/8/layout/default"/>
    <dgm:cxn modelId="{1BD08CEA-F452-4517-B94E-07038D254C60}" srcId="{8E3E6FCF-0F25-4542-9207-D54CAEADC39E}" destId="{01981A70-9497-4EE9-80E6-435950375985}" srcOrd="1" destOrd="0" parTransId="{6795155A-44F2-46B3-ABDC-253784E7A10E}" sibTransId="{03627FAB-1F94-4343-AA96-DE6E1D631E15}"/>
    <dgm:cxn modelId="{DA222AFC-C255-4FE7-82B4-340B83F4673C}" srcId="{8E3E6FCF-0F25-4542-9207-D54CAEADC39E}" destId="{71C26311-BA29-4B12-88C2-B35A50B32A94}" srcOrd="0" destOrd="0" parTransId="{CAA01206-25AE-4D70-BCCF-2E614A350F2F}" sibTransId="{EEE973C1-5027-422C-A521-FDBCBFC33C10}"/>
    <dgm:cxn modelId="{B30664FE-26EC-4B21-BA4B-FC6E13CD95E6}" type="presOf" srcId="{703EB7F5-E1A6-415B-960F-852BFFB8CCFA}" destId="{C6ABB7B1-B21A-4DCF-A18E-A4062AEC69CD}" srcOrd="0" destOrd="0" presId="urn:microsoft.com/office/officeart/2005/8/layout/default"/>
    <dgm:cxn modelId="{C58D6031-718B-47DF-BB15-CD8E32897A4D}" type="presParOf" srcId="{155EEF65-D466-499F-8B76-4FCC403748C9}" destId="{697400F8-3E24-4971-BD88-E708A202AE59}" srcOrd="0" destOrd="0" presId="urn:microsoft.com/office/officeart/2005/8/layout/default"/>
    <dgm:cxn modelId="{404BEDE6-3145-4A06-9C92-1C696A7AEC78}" type="presParOf" srcId="{155EEF65-D466-499F-8B76-4FCC403748C9}" destId="{E442F3CA-68FD-4EF2-B0EB-FDCAC179FF8D}" srcOrd="1" destOrd="0" presId="urn:microsoft.com/office/officeart/2005/8/layout/default"/>
    <dgm:cxn modelId="{84640445-D00E-4636-90DA-6F3B6201DE8C}" type="presParOf" srcId="{155EEF65-D466-499F-8B76-4FCC403748C9}" destId="{4120373C-7264-47AF-BE76-FC6FDB0C18D7}" srcOrd="2" destOrd="0" presId="urn:microsoft.com/office/officeart/2005/8/layout/default"/>
    <dgm:cxn modelId="{5EBD1F77-ED21-4B3F-A98B-6588017E9FFE}" type="presParOf" srcId="{155EEF65-D466-499F-8B76-4FCC403748C9}" destId="{03457A95-C6D2-49B2-951D-E37CFEE66479}" srcOrd="3" destOrd="0" presId="urn:microsoft.com/office/officeart/2005/8/layout/default"/>
    <dgm:cxn modelId="{8B7D5746-983E-4CDA-8D1E-EC156B4D8198}" type="presParOf" srcId="{155EEF65-D466-499F-8B76-4FCC403748C9}" destId="{C6ABB7B1-B21A-4DCF-A18E-A4062AEC69CD}" srcOrd="4" destOrd="0" presId="urn:microsoft.com/office/officeart/2005/8/layout/default"/>
    <dgm:cxn modelId="{B06CF93B-7260-4222-86E3-352F76110A6D}" type="presParOf" srcId="{155EEF65-D466-499F-8B76-4FCC403748C9}" destId="{743CDAD0-C752-48D4-96C4-F0CD1BC6AAEA}" srcOrd="5" destOrd="0" presId="urn:microsoft.com/office/officeart/2005/8/layout/default"/>
    <dgm:cxn modelId="{2288BDBB-8943-4874-A8CF-6ECB27C1C701}" type="presParOf" srcId="{155EEF65-D466-499F-8B76-4FCC403748C9}" destId="{2D8F00EF-559B-46A4-B0ED-819458CD2EFA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28A51-3FE2-463B-B039-9C3C77527AFC}">
      <dsp:nvSpPr>
        <dsp:cNvPr id="0" name=""/>
        <dsp:cNvSpPr/>
      </dsp:nvSpPr>
      <dsp:spPr>
        <a:xfrm>
          <a:off x="3581693" y="26826"/>
          <a:ext cx="1770559" cy="1770559"/>
        </a:xfrm>
        <a:prstGeom prst="triangle">
          <a:avLst/>
        </a:prstGeom>
        <a:solidFill>
          <a:srgbClr val="34D2D0"/>
        </a:solidFill>
        <a:ln w="19050" cap="flat" cmpd="sng" algn="ctr">
          <a:solidFill>
            <a:srgbClr val="34D2D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rgbClr val="7030A0"/>
              </a:solidFill>
            </a:rPr>
            <a:t>Lack of ROI on AI</a:t>
          </a:r>
        </a:p>
      </dsp:txBody>
      <dsp:txXfrm>
        <a:off x="4024333" y="912106"/>
        <a:ext cx="885279" cy="885279"/>
      </dsp:txXfrm>
    </dsp:sp>
    <dsp:sp modelId="{7F670289-47A9-4615-97F5-12EBF228C9B8}">
      <dsp:nvSpPr>
        <dsp:cNvPr id="0" name=""/>
        <dsp:cNvSpPr/>
      </dsp:nvSpPr>
      <dsp:spPr>
        <a:xfrm>
          <a:off x="2696413" y="1797386"/>
          <a:ext cx="1770559" cy="1770559"/>
        </a:xfrm>
        <a:prstGeom prst="triangle">
          <a:avLst/>
        </a:prstGeom>
        <a:solidFill>
          <a:srgbClr val="34D2D0"/>
        </a:solidFill>
        <a:ln w="19050" cap="flat" cmpd="sng" algn="ctr">
          <a:solidFill>
            <a:srgbClr val="34D2D0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POC grave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yard</a:t>
          </a: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</dsp:txBody>
      <dsp:txXfrm>
        <a:off x="3139053" y="2682666"/>
        <a:ext cx="885279" cy="885279"/>
      </dsp:txXfrm>
    </dsp:sp>
    <dsp:sp modelId="{DD01C3FC-87BF-4ADA-BC52-EAB6EF4695C5}">
      <dsp:nvSpPr>
        <dsp:cNvPr id="0" name=""/>
        <dsp:cNvSpPr/>
      </dsp:nvSpPr>
      <dsp:spPr>
        <a:xfrm rot="10800000">
          <a:off x="3581693" y="1797386"/>
          <a:ext cx="1770559" cy="1770559"/>
        </a:xfrm>
        <a:prstGeom prst="triangle">
          <a:avLst/>
        </a:prstGeom>
        <a:solidFill>
          <a:srgbClr val="34D2D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Hard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to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use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. Harder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to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scale</a:t>
          </a: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</dsp:txBody>
      <dsp:txXfrm rot="10800000">
        <a:off x="4024333" y="1797386"/>
        <a:ext cx="885279" cy="885279"/>
      </dsp:txXfrm>
    </dsp:sp>
    <dsp:sp modelId="{49BE339D-9067-4032-83DD-83B7354B5D95}">
      <dsp:nvSpPr>
        <dsp:cNvPr id="0" name=""/>
        <dsp:cNvSpPr/>
      </dsp:nvSpPr>
      <dsp:spPr>
        <a:xfrm>
          <a:off x="4466972" y="1797386"/>
          <a:ext cx="1770559" cy="1770559"/>
        </a:xfrm>
        <a:prstGeom prst="triangle">
          <a:avLst/>
        </a:prstGeom>
        <a:solidFill>
          <a:srgbClr val="34D2D0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High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costs</a:t>
          </a: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</dsp:txBody>
      <dsp:txXfrm>
        <a:off x="4909612" y="2682666"/>
        <a:ext cx="885279" cy="885279"/>
      </dsp:txXfrm>
    </dsp:sp>
    <dsp:sp modelId="{A545456A-B5EE-4A90-A383-04FA7514DC66}">
      <dsp:nvSpPr>
        <dsp:cNvPr id="0" name=""/>
        <dsp:cNvSpPr/>
      </dsp:nvSpPr>
      <dsp:spPr>
        <a:xfrm>
          <a:off x="1811133" y="3567945"/>
          <a:ext cx="1770559" cy="1770559"/>
        </a:xfrm>
        <a:prstGeom prst="triangle">
          <a:avLst/>
        </a:prstGeom>
        <a:solidFill>
          <a:srgbClr val="34D2D0"/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Bad &amp;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little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data</a:t>
          </a: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</dsp:txBody>
      <dsp:txXfrm>
        <a:off x="2253773" y="4453225"/>
        <a:ext cx="885279" cy="885279"/>
      </dsp:txXfrm>
    </dsp:sp>
    <dsp:sp modelId="{751E4DD2-EBB4-4188-978B-0F702564BD79}">
      <dsp:nvSpPr>
        <dsp:cNvPr id="0" name=""/>
        <dsp:cNvSpPr/>
      </dsp:nvSpPr>
      <dsp:spPr>
        <a:xfrm rot="10800000">
          <a:off x="2696413" y="3567945"/>
          <a:ext cx="1770559" cy="1770559"/>
        </a:xfrm>
        <a:prstGeom prst="triangle">
          <a:avLst/>
        </a:prstGeom>
        <a:solidFill>
          <a:srgbClr val="34D2D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Lacking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skills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(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beyond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tech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)</a:t>
          </a:r>
        </a:p>
      </dsp:txBody>
      <dsp:txXfrm rot="10800000">
        <a:off x="3139053" y="3567945"/>
        <a:ext cx="885279" cy="885279"/>
      </dsp:txXfrm>
    </dsp:sp>
    <dsp:sp modelId="{30623DFF-F57C-4C4C-937B-B19C48902B57}">
      <dsp:nvSpPr>
        <dsp:cNvPr id="0" name=""/>
        <dsp:cNvSpPr/>
      </dsp:nvSpPr>
      <dsp:spPr>
        <a:xfrm>
          <a:off x="3581693" y="3567945"/>
          <a:ext cx="1770559" cy="1770559"/>
        </a:xfrm>
        <a:prstGeom prst="triangle">
          <a:avLst/>
        </a:prstGeom>
        <a:solidFill>
          <a:srgbClr val="34D2D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Under-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estimation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of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effort</a:t>
          </a: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</dsp:txBody>
      <dsp:txXfrm>
        <a:off x="4024333" y="4453225"/>
        <a:ext cx="885279" cy="885279"/>
      </dsp:txXfrm>
    </dsp:sp>
    <dsp:sp modelId="{5F3DF96E-30F3-49D4-8E1F-64CB9F1BA335}">
      <dsp:nvSpPr>
        <dsp:cNvPr id="0" name=""/>
        <dsp:cNvSpPr/>
      </dsp:nvSpPr>
      <dsp:spPr>
        <a:xfrm rot="10800000">
          <a:off x="4466972" y="3567945"/>
          <a:ext cx="1770559" cy="1770559"/>
        </a:xfrm>
        <a:prstGeom prst="triangle">
          <a:avLst/>
        </a:prstGeom>
        <a:solidFill>
          <a:srgbClr val="34D2D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FOMO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driven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use</a:t>
          </a: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 </a:t>
          </a:r>
          <a:r>
            <a:rPr lang="de-DE" sz="1600" kern="1200" dirty="0" err="1">
              <a:solidFill>
                <a:srgbClr val="7030A0"/>
              </a:solidFill>
              <a:latin typeface="Tenorite"/>
              <a:ea typeface="+mn-ea"/>
              <a:cs typeface="+mn-cs"/>
            </a:rPr>
            <a:t>cases</a:t>
          </a:r>
          <a:endParaRPr lang="de-DE" sz="1600" kern="1200" dirty="0">
            <a:solidFill>
              <a:srgbClr val="7030A0"/>
            </a:solidFill>
            <a:latin typeface="Tenorite"/>
            <a:ea typeface="+mn-ea"/>
            <a:cs typeface="+mn-cs"/>
          </a:endParaRPr>
        </a:p>
      </dsp:txBody>
      <dsp:txXfrm rot="10800000">
        <a:off x="4909612" y="3567945"/>
        <a:ext cx="885279" cy="885279"/>
      </dsp:txXfrm>
    </dsp:sp>
    <dsp:sp modelId="{8E9D0711-43AB-4116-91C5-62055F62D7A5}">
      <dsp:nvSpPr>
        <dsp:cNvPr id="0" name=""/>
        <dsp:cNvSpPr/>
      </dsp:nvSpPr>
      <dsp:spPr>
        <a:xfrm>
          <a:off x="5352252" y="3567945"/>
          <a:ext cx="1770559" cy="1770559"/>
        </a:xfrm>
        <a:prstGeom prst="triangle">
          <a:avLst/>
        </a:prstGeom>
        <a:solidFill>
          <a:srgbClr val="34D2D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7030A0"/>
              </a:solidFill>
              <a:latin typeface="Tenorite"/>
              <a:ea typeface="+mn-ea"/>
              <a:cs typeface="+mn-cs"/>
            </a:rPr>
            <a:t>Security Wild West</a:t>
          </a:r>
        </a:p>
      </dsp:txBody>
      <dsp:txXfrm>
        <a:off x="5794892" y="4453225"/>
        <a:ext cx="885279" cy="885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77DCB-F6DF-4D77-A4D4-482531F73199}">
      <dsp:nvSpPr>
        <dsp:cNvPr id="0" name=""/>
        <dsp:cNvSpPr/>
      </dsp:nvSpPr>
      <dsp:spPr>
        <a:xfrm rot="5400000">
          <a:off x="620410" y="905979"/>
          <a:ext cx="531320" cy="6048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F4205-195F-4C4F-85E0-67210B7DF00F}">
      <dsp:nvSpPr>
        <dsp:cNvPr id="0" name=""/>
        <dsp:cNvSpPr/>
      </dsp:nvSpPr>
      <dsp:spPr>
        <a:xfrm>
          <a:off x="282" y="227660"/>
          <a:ext cx="1853152" cy="688992"/>
        </a:xfrm>
        <a:prstGeom prst="roundRect">
          <a:avLst>
            <a:gd name="adj" fmla="val 16670"/>
          </a:avLst>
        </a:prstGeom>
        <a:solidFill>
          <a:srgbClr val="34D2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1960s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$2 million</a:t>
          </a:r>
          <a:endParaRPr lang="de-DE" sz="1800" kern="1200" dirty="0"/>
        </a:p>
      </dsp:txBody>
      <dsp:txXfrm>
        <a:off x="33922" y="261300"/>
        <a:ext cx="1785872" cy="621712"/>
      </dsp:txXfrm>
    </dsp:sp>
    <dsp:sp modelId="{87659ED5-D926-4C08-BEA3-2CBB2C9A7840}">
      <dsp:nvSpPr>
        <dsp:cNvPr id="0" name=""/>
        <dsp:cNvSpPr/>
      </dsp:nvSpPr>
      <dsp:spPr>
        <a:xfrm>
          <a:off x="1374073" y="376711"/>
          <a:ext cx="650523" cy="50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254BF-CE21-416B-B34E-460B34D226F5}">
      <dsp:nvSpPr>
        <dsp:cNvPr id="0" name=""/>
        <dsp:cNvSpPr/>
      </dsp:nvSpPr>
      <dsp:spPr>
        <a:xfrm rot="5400000">
          <a:off x="1592081" y="1640725"/>
          <a:ext cx="531320" cy="6048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703C1-21E1-4EA3-82D3-688AEB80938F}">
      <dsp:nvSpPr>
        <dsp:cNvPr id="0" name=""/>
        <dsp:cNvSpPr/>
      </dsp:nvSpPr>
      <dsp:spPr>
        <a:xfrm>
          <a:off x="971953" y="962406"/>
          <a:ext cx="1853152" cy="688992"/>
        </a:xfrm>
        <a:prstGeom prst="roundRect">
          <a:avLst>
            <a:gd name="adj" fmla="val 16670"/>
          </a:avLst>
        </a:prstGeom>
        <a:solidFill>
          <a:srgbClr val="34D2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1980s $200,000</a:t>
          </a:r>
          <a:endParaRPr lang="de-DE" sz="1800" kern="1200" dirty="0"/>
        </a:p>
      </dsp:txBody>
      <dsp:txXfrm>
        <a:off x="1005593" y="996046"/>
        <a:ext cx="1785872" cy="621712"/>
      </dsp:txXfrm>
    </dsp:sp>
    <dsp:sp modelId="{919866A4-A063-4B3E-A9CF-65C38605FDFD}">
      <dsp:nvSpPr>
        <dsp:cNvPr id="0" name=""/>
        <dsp:cNvSpPr/>
      </dsp:nvSpPr>
      <dsp:spPr>
        <a:xfrm>
          <a:off x="2345744" y="1111456"/>
          <a:ext cx="650523" cy="50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8569D-0F96-47D4-9294-E98FB92E27F4}">
      <dsp:nvSpPr>
        <dsp:cNvPr id="0" name=""/>
        <dsp:cNvSpPr/>
      </dsp:nvSpPr>
      <dsp:spPr>
        <a:xfrm rot="5400000">
          <a:off x="2563752" y="2375471"/>
          <a:ext cx="531320" cy="6048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4CE20-14D1-4BF1-B252-278A3D8083A1}">
      <dsp:nvSpPr>
        <dsp:cNvPr id="0" name=""/>
        <dsp:cNvSpPr/>
      </dsp:nvSpPr>
      <dsp:spPr>
        <a:xfrm>
          <a:off x="1943624" y="1697151"/>
          <a:ext cx="1853152" cy="688992"/>
        </a:xfrm>
        <a:prstGeom prst="roundRect">
          <a:avLst>
            <a:gd name="adj" fmla="val 16670"/>
          </a:avLst>
        </a:prstGeom>
        <a:solidFill>
          <a:srgbClr val="34D2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Early 2000s $7.70 </a:t>
          </a:r>
          <a:endParaRPr lang="de-DE" sz="1800" kern="1200" dirty="0"/>
        </a:p>
      </dsp:txBody>
      <dsp:txXfrm>
        <a:off x="1977264" y="1730791"/>
        <a:ext cx="1785872" cy="621712"/>
      </dsp:txXfrm>
    </dsp:sp>
    <dsp:sp modelId="{B0DD7AFC-FAEA-4BA2-889F-98429C598C1E}">
      <dsp:nvSpPr>
        <dsp:cNvPr id="0" name=""/>
        <dsp:cNvSpPr/>
      </dsp:nvSpPr>
      <dsp:spPr>
        <a:xfrm>
          <a:off x="3317415" y="1846202"/>
          <a:ext cx="650523" cy="50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E64DA-293E-4995-8D64-BA7A5C25D981}">
      <dsp:nvSpPr>
        <dsp:cNvPr id="0" name=""/>
        <dsp:cNvSpPr/>
      </dsp:nvSpPr>
      <dsp:spPr>
        <a:xfrm rot="5400000">
          <a:off x="3535423" y="3110217"/>
          <a:ext cx="531320" cy="6048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BFAFD1-5C11-4415-8E8B-4382BBA47B7A}">
      <dsp:nvSpPr>
        <dsp:cNvPr id="0" name=""/>
        <dsp:cNvSpPr/>
      </dsp:nvSpPr>
      <dsp:spPr>
        <a:xfrm>
          <a:off x="2915295" y="2431897"/>
          <a:ext cx="1853152" cy="688992"/>
        </a:xfrm>
        <a:prstGeom prst="roundRect">
          <a:avLst>
            <a:gd name="adj" fmla="val 16670"/>
          </a:avLst>
        </a:prstGeom>
        <a:solidFill>
          <a:srgbClr val="34D2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2017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2 cents</a:t>
          </a:r>
          <a:endParaRPr lang="de-DE" sz="1800" kern="1200" dirty="0"/>
        </a:p>
      </dsp:txBody>
      <dsp:txXfrm>
        <a:off x="2948935" y="2465537"/>
        <a:ext cx="1785872" cy="621712"/>
      </dsp:txXfrm>
    </dsp:sp>
    <dsp:sp modelId="{C1714BBE-F901-4231-ACDF-812B6B38130F}">
      <dsp:nvSpPr>
        <dsp:cNvPr id="0" name=""/>
        <dsp:cNvSpPr/>
      </dsp:nvSpPr>
      <dsp:spPr>
        <a:xfrm>
          <a:off x="4289086" y="2580948"/>
          <a:ext cx="650523" cy="506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28BA8-988F-4B5D-8355-62D43471F395}">
      <dsp:nvSpPr>
        <dsp:cNvPr id="0" name=""/>
        <dsp:cNvSpPr/>
      </dsp:nvSpPr>
      <dsp:spPr>
        <a:xfrm>
          <a:off x="3886966" y="3166643"/>
          <a:ext cx="1853152" cy="688992"/>
        </a:xfrm>
        <a:prstGeom prst="roundRect">
          <a:avLst>
            <a:gd name="adj" fmla="val 16670"/>
          </a:avLst>
        </a:prstGeom>
        <a:solidFill>
          <a:srgbClr val="34D2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2020s  </a:t>
          </a:r>
          <a:r>
            <a:rPr lang="de-DE" sz="1800" kern="1200" dirty="0" err="1"/>
            <a:t>Unchecked</a:t>
          </a:r>
          <a:r>
            <a:rPr lang="de-DE" sz="1800" kern="1200" dirty="0"/>
            <a:t> </a:t>
          </a:r>
          <a:r>
            <a:rPr lang="de-DE" sz="1800" kern="1200" dirty="0" err="1"/>
            <a:t>cloud</a:t>
          </a:r>
          <a:r>
            <a:rPr lang="de-DE" sz="1800" kern="1200" dirty="0"/>
            <a:t> </a:t>
          </a:r>
          <a:r>
            <a:rPr lang="de-DE" sz="1800" kern="1200" dirty="0" err="1"/>
            <a:t>costs</a:t>
          </a:r>
          <a:endParaRPr lang="de-DE" sz="1800" kern="1200" dirty="0"/>
        </a:p>
      </dsp:txBody>
      <dsp:txXfrm>
        <a:off x="3920606" y="3200283"/>
        <a:ext cx="1785872" cy="6217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B65CE-6FAB-4175-9D90-7E38F98E75F3}">
      <dsp:nvSpPr>
        <dsp:cNvPr id="0" name=""/>
        <dsp:cNvSpPr/>
      </dsp:nvSpPr>
      <dsp:spPr>
        <a:xfrm>
          <a:off x="3332243" y="333250"/>
          <a:ext cx="4705746" cy="4705746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Business Goals &amp; </a:t>
          </a:r>
          <a:r>
            <a:rPr lang="de-DE" sz="1800" kern="1200" dirty="0" err="1"/>
            <a:t>Strategy</a:t>
          </a:r>
          <a:endParaRPr lang="de-DE" sz="1800" kern="1200" dirty="0"/>
        </a:p>
      </dsp:txBody>
      <dsp:txXfrm>
        <a:off x="5797157" y="934353"/>
        <a:ext cx="1232457" cy="952353"/>
      </dsp:txXfrm>
    </dsp:sp>
    <dsp:sp modelId="{FF555A60-E302-4074-8558-12FE82E0DC2C}">
      <dsp:nvSpPr>
        <dsp:cNvPr id="0" name=""/>
        <dsp:cNvSpPr/>
      </dsp:nvSpPr>
      <dsp:spPr>
        <a:xfrm>
          <a:off x="3388263" y="430166"/>
          <a:ext cx="4705746" cy="4705746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Technology and Architecture</a:t>
          </a:r>
        </a:p>
      </dsp:txBody>
      <dsp:txXfrm>
        <a:off x="6581448" y="2334873"/>
        <a:ext cx="1288478" cy="924343"/>
      </dsp:txXfrm>
    </dsp:sp>
    <dsp:sp modelId="{B4070BB9-A734-464B-837E-0B6BB4730EB7}">
      <dsp:nvSpPr>
        <dsp:cNvPr id="0" name=""/>
        <dsp:cNvSpPr/>
      </dsp:nvSpPr>
      <dsp:spPr>
        <a:xfrm>
          <a:off x="3332243" y="527082"/>
          <a:ext cx="4705746" cy="4705746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Team </a:t>
          </a:r>
          <a:r>
            <a:rPr lang="de-DE" sz="1800" kern="1200" dirty="0" err="1"/>
            <a:t>Structure</a:t>
          </a:r>
          <a:r>
            <a:rPr lang="de-DE" sz="1800" kern="1200" dirty="0"/>
            <a:t> &amp; </a:t>
          </a:r>
          <a:r>
            <a:rPr lang="de-DE" sz="1800" kern="1200" dirty="0" err="1"/>
            <a:t>Organiza-tion</a:t>
          </a:r>
          <a:endParaRPr lang="de-DE" sz="1800" kern="1200" dirty="0"/>
        </a:p>
      </dsp:txBody>
      <dsp:txXfrm>
        <a:off x="5797157" y="3707382"/>
        <a:ext cx="1232457" cy="952353"/>
      </dsp:txXfrm>
    </dsp:sp>
    <dsp:sp modelId="{E1077156-FF22-49F6-8934-C3D7EDD5C1F1}">
      <dsp:nvSpPr>
        <dsp:cNvPr id="0" name=""/>
        <dsp:cNvSpPr/>
      </dsp:nvSpPr>
      <dsp:spPr>
        <a:xfrm>
          <a:off x="3220201" y="527082"/>
          <a:ext cx="4705746" cy="4705746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Operations</a:t>
          </a:r>
          <a:r>
            <a:rPr lang="de-DE" sz="1800" kern="1200" dirty="0"/>
            <a:t>, </a:t>
          </a:r>
          <a:r>
            <a:rPr lang="de-DE" sz="1800" kern="1200" dirty="0" err="1"/>
            <a:t>Governance</a:t>
          </a:r>
          <a:r>
            <a:rPr lang="de-DE" sz="1800" kern="1200" dirty="0"/>
            <a:t> &amp; Quality</a:t>
          </a:r>
        </a:p>
      </dsp:txBody>
      <dsp:txXfrm>
        <a:off x="4228575" y="3707382"/>
        <a:ext cx="1232457" cy="952353"/>
      </dsp:txXfrm>
    </dsp:sp>
    <dsp:sp modelId="{398DF021-E1CD-4ABC-8C6B-BDCBD195D8A9}">
      <dsp:nvSpPr>
        <dsp:cNvPr id="0" name=""/>
        <dsp:cNvSpPr/>
      </dsp:nvSpPr>
      <dsp:spPr>
        <a:xfrm>
          <a:off x="3164180" y="430166"/>
          <a:ext cx="4705746" cy="4705746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Security, Compliance, Risk Manage-</a:t>
          </a:r>
          <a:r>
            <a:rPr lang="de-DE" sz="1800" kern="1200" dirty="0" err="1"/>
            <a:t>ment</a:t>
          </a:r>
          <a:endParaRPr lang="de-DE" sz="1800" kern="1200" dirty="0"/>
        </a:p>
      </dsp:txBody>
      <dsp:txXfrm>
        <a:off x="3388263" y="2334873"/>
        <a:ext cx="1288478" cy="924343"/>
      </dsp:txXfrm>
    </dsp:sp>
    <dsp:sp modelId="{139E8484-F296-456C-825B-283592445125}">
      <dsp:nvSpPr>
        <dsp:cNvPr id="0" name=""/>
        <dsp:cNvSpPr/>
      </dsp:nvSpPr>
      <dsp:spPr>
        <a:xfrm>
          <a:off x="3220201" y="333250"/>
          <a:ext cx="4705746" cy="4705746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Value Manage-</a:t>
          </a:r>
          <a:r>
            <a:rPr lang="de-DE" sz="1800" kern="1200" dirty="0" err="1"/>
            <a:t>ment</a:t>
          </a:r>
          <a:r>
            <a:rPr lang="de-DE" sz="1800" kern="1200" dirty="0"/>
            <a:t>, ROI, Impact</a:t>
          </a:r>
        </a:p>
      </dsp:txBody>
      <dsp:txXfrm>
        <a:off x="4228575" y="934353"/>
        <a:ext cx="1232457" cy="952353"/>
      </dsp:txXfrm>
    </dsp:sp>
    <dsp:sp modelId="{5C0C42E8-D122-4F39-A131-2C33CC940C61}">
      <dsp:nvSpPr>
        <dsp:cNvPr id="0" name=""/>
        <dsp:cNvSpPr/>
      </dsp:nvSpPr>
      <dsp:spPr>
        <a:xfrm>
          <a:off x="3040763" y="41942"/>
          <a:ext cx="5288362" cy="5288362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432517-000A-451C-9908-EE49F0F3FBA3}">
      <dsp:nvSpPr>
        <dsp:cNvPr id="0" name=""/>
        <dsp:cNvSpPr/>
      </dsp:nvSpPr>
      <dsp:spPr>
        <a:xfrm>
          <a:off x="3096783" y="138858"/>
          <a:ext cx="5288362" cy="5288362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5">
                <a:hueOff val="-1351709"/>
                <a:satOff val="-3484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51709"/>
                <a:satOff val="-3484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51709"/>
                <a:satOff val="-3484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05EFEE-68B6-4DD1-9FF8-D50C3309A82C}">
      <dsp:nvSpPr>
        <dsp:cNvPr id="0" name=""/>
        <dsp:cNvSpPr/>
      </dsp:nvSpPr>
      <dsp:spPr>
        <a:xfrm>
          <a:off x="3040763" y="235774"/>
          <a:ext cx="5288362" cy="5288362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5">
                <a:hueOff val="-2703417"/>
                <a:satOff val="-6968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703417"/>
                <a:satOff val="-6968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703417"/>
                <a:satOff val="-6968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71A614-756A-4A54-A85A-DBB90FFD3CF4}">
      <dsp:nvSpPr>
        <dsp:cNvPr id="0" name=""/>
        <dsp:cNvSpPr/>
      </dsp:nvSpPr>
      <dsp:spPr>
        <a:xfrm>
          <a:off x="2929065" y="235774"/>
          <a:ext cx="5288362" cy="5288362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5">
                <a:hueOff val="-4055126"/>
                <a:satOff val="-10451"/>
                <a:lumOff val="-7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5126"/>
                <a:satOff val="-10451"/>
                <a:lumOff val="-7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5126"/>
                <a:satOff val="-10451"/>
                <a:lumOff val="-7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5F5388-EEFC-49DB-836E-C0E389E272CA}">
      <dsp:nvSpPr>
        <dsp:cNvPr id="0" name=""/>
        <dsp:cNvSpPr/>
      </dsp:nvSpPr>
      <dsp:spPr>
        <a:xfrm>
          <a:off x="2873044" y="138858"/>
          <a:ext cx="5288362" cy="5288362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5406834"/>
                <a:satOff val="-13935"/>
                <a:lumOff val="-9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406834"/>
                <a:satOff val="-13935"/>
                <a:lumOff val="-9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406834"/>
                <a:satOff val="-13935"/>
                <a:lumOff val="-9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5B7CD3-EF2B-4259-9399-A01602401BFF}">
      <dsp:nvSpPr>
        <dsp:cNvPr id="0" name=""/>
        <dsp:cNvSpPr/>
      </dsp:nvSpPr>
      <dsp:spPr>
        <a:xfrm>
          <a:off x="2929065" y="41942"/>
          <a:ext cx="5288362" cy="5288362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53B42-C341-48A6-BB47-EF3B7EE972AC}">
      <dsp:nvSpPr>
        <dsp:cNvPr id="0" name=""/>
        <dsp:cNvSpPr/>
      </dsp:nvSpPr>
      <dsp:spPr>
        <a:xfrm>
          <a:off x="464012" y="0"/>
          <a:ext cx="5258809" cy="306729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EA17D9-FF0C-4119-BE40-0F06F5DB1552}">
      <dsp:nvSpPr>
        <dsp:cNvPr id="0" name=""/>
        <dsp:cNvSpPr/>
      </dsp:nvSpPr>
      <dsp:spPr>
        <a:xfrm>
          <a:off x="2718" y="920187"/>
          <a:ext cx="1188730" cy="12269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Understand</a:t>
          </a:r>
          <a:r>
            <a:rPr lang="de-DE" sz="1400" kern="1200" dirty="0"/>
            <a:t>: Long-term plan</a:t>
          </a:r>
        </a:p>
      </dsp:txBody>
      <dsp:txXfrm>
        <a:off x="60747" y="978216"/>
        <a:ext cx="1072672" cy="1110858"/>
      </dsp:txXfrm>
    </dsp:sp>
    <dsp:sp modelId="{D595FC9B-3849-498E-B700-3A849E19260B}">
      <dsp:nvSpPr>
        <dsp:cNvPr id="0" name=""/>
        <dsp:cNvSpPr/>
      </dsp:nvSpPr>
      <dsp:spPr>
        <a:xfrm>
          <a:off x="1250885" y="920187"/>
          <a:ext cx="1188730" cy="1226916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Define</a:t>
          </a:r>
          <a:r>
            <a:rPr lang="de-DE" sz="1400" kern="1200" dirty="0"/>
            <a:t>: </a:t>
          </a:r>
          <a:r>
            <a:rPr lang="de-DE" sz="1400" kern="1200" dirty="0" err="1"/>
            <a:t>Brainstorm</a:t>
          </a:r>
          <a:r>
            <a:rPr lang="de-DE" sz="1400" kern="1200" dirty="0"/>
            <a:t> potential </a:t>
          </a:r>
          <a:r>
            <a:rPr lang="de-DE" sz="1400" kern="1200" dirty="0" err="1"/>
            <a:t>solutions</a:t>
          </a:r>
          <a:endParaRPr lang="de-DE" sz="1400" kern="1200" dirty="0"/>
        </a:p>
      </dsp:txBody>
      <dsp:txXfrm>
        <a:off x="1308914" y="978216"/>
        <a:ext cx="1072672" cy="1110858"/>
      </dsp:txXfrm>
    </dsp:sp>
    <dsp:sp modelId="{7B58732B-C2D6-4933-B408-E6903E736E7F}">
      <dsp:nvSpPr>
        <dsp:cNvPr id="0" name=""/>
        <dsp:cNvSpPr/>
      </dsp:nvSpPr>
      <dsp:spPr>
        <a:xfrm>
          <a:off x="2499052" y="920187"/>
          <a:ext cx="1188730" cy="122691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Decide</a:t>
          </a:r>
          <a:r>
            <a:rPr lang="de-DE" sz="1400" kern="1200" dirty="0"/>
            <a:t>: Solution</a:t>
          </a:r>
        </a:p>
      </dsp:txBody>
      <dsp:txXfrm>
        <a:off x="2557081" y="978216"/>
        <a:ext cx="1072672" cy="1110858"/>
      </dsp:txXfrm>
    </dsp:sp>
    <dsp:sp modelId="{BDEF840F-49EC-49D6-8136-6B1973C2DF2A}">
      <dsp:nvSpPr>
        <dsp:cNvPr id="0" name=""/>
        <dsp:cNvSpPr/>
      </dsp:nvSpPr>
      <dsp:spPr>
        <a:xfrm>
          <a:off x="3747219" y="920187"/>
          <a:ext cx="1188730" cy="1226916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Transition plan</a:t>
          </a:r>
        </a:p>
      </dsp:txBody>
      <dsp:txXfrm>
        <a:off x="3805248" y="978216"/>
        <a:ext cx="1072672" cy="1110858"/>
      </dsp:txXfrm>
    </dsp:sp>
    <dsp:sp modelId="{ADC53F28-1B11-4EF4-91D0-E083A32A6933}">
      <dsp:nvSpPr>
        <dsp:cNvPr id="0" name=""/>
        <dsp:cNvSpPr/>
      </dsp:nvSpPr>
      <dsp:spPr>
        <a:xfrm>
          <a:off x="4995385" y="920187"/>
          <a:ext cx="1188730" cy="122691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Validate</a:t>
          </a:r>
          <a:endParaRPr lang="de-DE" sz="1400" kern="1200" dirty="0"/>
        </a:p>
      </dsp:txBody>
      <dsp:txXfrm>
        <a:off x="5053414" y="978216"/>
        <a:ext cx="1072672" cy="11108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FE8FD-87CE-4CAC-85A0-A89EEC17B722}">
      <dsp:nvSpPr>
        <dsp:cNvPr id="0" name=""/>
        <dsp:cNvSpPr/>
      </dsp:nvSpPr>
      <dsp:spPr>
        <a:xfrm>
          <a:off x="212201" y="0"/>
          <a:ext cx="1330690" cy="2600960"/>
        </a:xfrm>
        <a:prstGeom prst="upArrow">
          <a:avLst/>
        </a:prstGeom>
        <a:solidFill>
          <a:srgbClr val="34D2D0"/>
        </a:solidFill>
        <a:ln w="12700" cap="flat" cmpd="sng" algn="ctr">
          <a:solidFill>
            <a:srgbClr val="5E38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0F2A2-E465-498A-AB3F-B00F2AF3C070}">
      <dsp:nvSpPr>
        <dsp:cNvPr id="0" name=""/>
        <dsp:cNvSpPr/>
      </dsp:nvSpPr>
      <dsp:spPr>
        <a:xfrm>
          <a:off x="2025029" y="0"/>
          <a:ext cx="3674045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Data </a:t>
          </a:r>
          <a:r>
            <a:rPr lang="de-DE" sz="1800" kern="12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is</a:t>
          </a:r>
          <a:r>
            <a:rPr lang="de-DE" sz="1800" kern="12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strategic</a:t>
          </a:r>
          <a:endParaRPr lang="de-DE" sz="1800" kern="1200" dirty="0">
            <a:solidFill>
              <a:srgbClr val="7030A0"/>
            </a:solidFill>
            <a:latin typeface="+mn-lt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chemeClr val="tx1"/>
              </a:solidFill>
            </a:rPr>
            <a:t>Data </a:t>
          </a:r>
          <a:r>
            <a:rPr lang="de-DE" sz="1800" kern="1200" dirty="0" err="1">
              <a:solidFill>
                <a:schemeClr val="tx1"/>
              </a:solidFill>
            </a:rPr>
            <a:t>is</a:t>
          </a:r>
          <a:r>
            <a:rPr lang="de-DE" sz="1800" kern="1200" dirty="0">
              <a:solidFill>
                <a:schemeClr val="tx1"/>
              </a:solidFill>
            </a:rPr>
            <a:t> an </a:t>
          </a:r>
          <a:r>
            <a:rPr lang="de-DE" sz="1800" kern="1200" dirty="0" err="1">
              <a:solidFill>
                <a:schemeClr val="tx1"/>
              </a:solidFill>
            </a:rPr>
            <a:t>enabler</a:t>
          </a:r>
          <a:r>
            <a:rPr lang="de-DE" sz="1800" kern="1200" dirty="0">
              <a:solidFill>
                <a:schemeClr val="tx1"/>
              </a:solidFill>
            </a:rPr>
            <a:t> of </a:t>
          </a:r>
          <a:r>
            <a:rPr lang="de-DE" sz="1800" kern="1200" dirty="0" err="1">
              <a:solidFill>
                <a:schemeClr val="tx1"/>
              </a:solidFill>
            </a:rPr>
            <a:t>innovation</a:t>
          </a:r>
          <a:r>
            <a:rPr lang="de-DE" sz="1800" kern="1200" dirty="0">
              <a:solidFill>
                <a:schemeClr val="tx1"/>
              </a:solidFill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chemeClr val="tx1"/>
              </a:solidFill>
            </a:rPr>
            <a:t>Analytics &amp; AI </a:t>
          </a:r>
          <a:r>
            <a:rPr lang="de-DE" sz="1800" kern="1200" dirty="0" err="1">
              <a:solidFill>
                <a:schemeClr val="tx1"/>
              </a:solidFill>
            </a:rPr>
            <a:t>get</a:t>
          </a:r>
          <a:r>
            <a:rPr lang="de-DE" sz="1800" kern="1200" dirty="0">
              <a:solidFill>
                <a:schemeClr val="tx1"/>
              </a:solidFill>
            </a:rPr>
            <a:t> high </a:t>
          </a:r>
          <a:r>
            <a:rPr lang="de-DE" sz="1800" kern="1200" dirty="0" err="1">
              <a:solidFill>
                <a:schemeClr val="tx1"/>
              </a:solidFill>
            </a:rPr>
            <a:t>investment</a:t>
          </a:r>
          <a:r>
            <a:rPr lang="de-DE" sz="1800" kern="1200" dirty="0">
              <a:solidFill>
                <a:schemeClr val="tx1"/>
              </a:solidFill>
            </a:rPr>
            <a:t> and </a:t>
          </a:r>
          <a:r>
            <a:rPr lang="de-DE" sz="1800" kern="1200" dirty="0" err="1">
              <a:solidFill>
                <a:schemeClr val="tx1"/>
              </a:solidFill>
            </a:rPr>
            <a:t>are</a:t>
          </a:r>
          <a:r>
            <a:rPr lang="de-DE" sz="1800" kern="1200" dirty="0">
              <a:solidFill>
                <a:schemeClr val="tx1"/>
              </a:solidFill>
            </a:rPr>
            <a:t> </a:t>
          </a:r>
          <a:r>
            <a:rPr lang="de-DE" sz="1800" kern="1200" dirty="0" err="1">
              <a:solidFill>
                <a:schemeClr val="tx1"/>
              </a:solidFill>
            </a:rPr>
            <a:t>integrated</a:t>
          </a:r>
          <a:r>
            <a:rPr lang="de-DE" sz="1800" kern="1200" dirty="0">
              <a:solidFill>
                <a:schemeClr val="tx1"/>
              </a:solidFill>
            </a:rPr>
            <a:t> </a:t>
          </a:r>
          <a:r>
            <a:rPr lang="de-DE" sz="1800" kern="1200" dirty="0" err="1">
              <a:solidFill>
                <a:schemeClr val="tx1"/>
              </a:solidFill>
            </a:rPr>
            <a:t>with</a:t>
          </a:r>
          <a:r>
            <a:rPr lang="de-DE" sz="1800" kern="1200" dirty="0">
              <a:solidFill>
                <a:schemeClr val="tx1"/>
              </a:solidFill>
            </a:rPr>
            <a:t> </a:t>
          </a:r>
          <a:r>
            <a:rPr lang="de-DE" sz="1800" kern="1200" dirty="0" err="1">
              <a:solidFill>
                <a:schemeClr val="tx1"/>
              </a:solidFill>
            </a:rPr>
            <a:t>business</a:t>
          </a:r>
          <a:r>
            <a:rPr lang="de-DE" sz="1800" kern="1200" dirty="0">
              <a:solidFill>
                <a:schemeClr val="tx1"/>
              </a:solidFill>
            </a:rPr>
            <a:t> </a:t>
          </a:r>
          <a:r>
            <a:rPr lang="de-DE" sz="1800" kern="1200" dirty="0" err="1">
              <a:solidFill>
                <a:schemeClr val="tx1"/>
              </a:solidFill>
            </a:rPr>
            <a:t>strategy</a:t>
          </a:r>
          <a:r>
            <a:rPr lang="de-DE" sz="1800" kern="1200" dirty="0">
              <a:solidFill>
                <a:schemeClr val="tx1"/>
              </a:solidFill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schemeClr val="tx1"/>
              </a:solidFill>
            </a:rPr>
            <a:t>High </a:t>
          </a:r>
          <a:r>
            <a:rPr lang="de-DE" sz="1800" kern="1200" dirty="0" err="1">
              <a:solidFill>
                <a:schemeClr val="tx1"/>
              </a:solidFill>
            </a:rPr>
            <a:t>culture</a:t>
          </a:r>
          <a:r>
            <a:rPr lang="de-DE" sz="1800" kern="1200" dirty="0">
              <a:solidFill>
                <a:schemeClr val="tx1"/>
              </a:solidFill>
            </a:rPr>
            <a:t> of </a:t>
          </a:r>
          <a:r>
            <a:rPr lang="de-DE" sz="1800" kern="1200" dirty="0" err="1">
              <a:solidFill>
                <a:schemeClr val="tx1"/>
              </a:solidFill>
            </a:rPr>
            <a:t>data</a:t>
          </a:r>
          <a:r>
            <a:rPr lang="de-DE" sz="1800" kern="1200" dirty="0">
              <a:solidFill>
                <a:schemeClr val="tx1"/>
              </a:solidFill>
            </a:rPr>
            <a:t> </a:t>
          </a:r>
          <a:r>
            <a:rPr lang="de-DE" sz="1800" kern="1200" dirty="0" err="1">
              <a:solidFill>
                <a:schemeClr val="tx1"/>
              </a:solidFill>
            </a:rPr>
            <a:t>literacy</a:t>
          </a:r>
          <a:r>
            <a:rPr lang="de-DE" sz="1800" kern="1200" dirty="0">
              <a:solidFill>
                <a:schemeClr val="tx1"/>
              </a:solidFill>
            </a:rPr>
            <a:t> and </a:t>
          </a:r>
          <a:r>
            <a:rPr lang="de-DE" sz="1800" kern="1200" dirty="0" err="1">
              <a:solidFill>
                <a:schemeClr val="tx1"/>
              </a:solidFill>
            </a:rPr>
            <a:t>data</a:t>
          </a:r>
          <a:r>
            <a:rPr lang="de-DE" sz="1800" kern="1200" dirty="0">
              <a:solidFill>
                <a:schemeClr val="tx1"/>
              </a:solidFill>
            </a:rPr>
            <a:t> </a:t>
          </a:r>
          <a:r>
            <a:rPr lang="de-DE" sz="1800" kern="1200" dirty="0" err="1">
              <a:solidFill>
                <a:schemeClr val="tx1"/>
              </a:solidFill>
            </a:rPr>
            <a:t>maturity</a:t>
          </a:r>
          <a:r>
            <a:rPr lang="de-DE" sz="1800" kern="1200" dirty="0">
              <a:solidFill>
                <a:schemeClr val="tx1"/>
              </a:solidFill>
            </a:rPr>
            <a:t>.</a:t>
          </a:r>
        </a:p>
      </dsp:txBody>
      <dsp:txXfrm>
        <a:off x="2025029" y="0"/>
        <a:ext cx="3674045" cy="2600960"/>
      </dsp:txXfrm>
    </dsp:sp>
    <dsp:sp modelId="{D72E76CE-73AC-4586-9ADE-18EBAC8B7B80}">
      <dsp:nvSpPr>
        <dsp:cNvPr id="0" name=""/>
        <dsp:cNvSpPr/>
      </dsp:nvSpPr>
      <dsp:spPr>
        <a:xfrm>
          <a:off x="861720" y="2817706"/>
          <a:ext cx="1330690" cy="2600960"/>
        </a:xfrm>
        <a:prstGeom prst="downArrow">
          <a:avLst/>
        </a:prstGeom>
        <a:solidFill>
          <a:srgbClr val="34D2D0"/>
        </a:solidFill>
        <a:ln w="12700" cap="flat" cmpd="sng" algn="ctr">
          <a:solidFill>
            <a:srgbClr val="5E38A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E2F2C-E310-4B3C-A9AB-73B2D21F705C}">
      <dsp:nvSpPr>
        <dsp:cNvPr id="0" name=""/>
        <dsp:cNvSpPr/>
      </dsp:nvSpPr>
      <dsp:spPr>
        <a:xfrm>
          <a:off x="2674548" y="2817706"/>
          <a:ext cx="3674045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Data </a:t>
          </a:r>
          <a:r>
            <a:rPr lang="de-DE" sz="1800" kern="1200" dirty="0" err="1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is</a:t>
          </a:r>
          <a:r>
            <a:rPr lang="de-DE" sz="1800" kern="1200" dirty="0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 a </a:t>
          </a:r>
          <a:r>
            <a:rPr lang="de-DE" sz="1800" kern="1200" dirty="0" err="1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hygiene</a:t>
          </a:r>
          <a:r>
            <a:rPr lang="de-DE" sz="1800" kern="1200" dirty="0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 </a:t>
          </a:r>
          <a:r>
            <a:rPr lang="de-DE" sz="1800" kern="1200" dirty="0" err="1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factor</a:t>
          </a:r>
          <a:r>
            <a:rPr lang="de-DE" sz="1800" kern="1200" dirty="0">
              <a:solidFill>
                <a:srgbClr val="7030A0"/>
              </a:solidFill>
              <a:latin typeface="Aptos" panose="02110004020202020204"/>
              <a:ea typeface="+mn-ea"/>
              <a:cs typeface="Arial" panose="020B0604020202020204" pitchFamily="34" charset="0"/>
            </a:rPr>
            <a:t>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Standardized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data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deliverables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,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focus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of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data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strategy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on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simplicity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and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efficiency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Data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looking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at operational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insights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&amp;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monitoring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Data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has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focus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on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compliance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and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risk</a:t>
          </a:r>
          <a:r>
            <a:rPr lang="de-DE" sz="1800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de-DE" sz="1800" kern="1200" dirty="0" err="1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management</a:t>
          </a:r>
          <a:endParaRPr lang="de-DE" sz="1800" kern="1200" dirty="0">
            <a:solidFill>
              <a:prstClr val="black"/>
            </a:solidFill>
            <a:latin typeface="Aptos" panose="02110004020202020204"/>
            <a:ea typeface="+mn-ea"/>
            <a:cs typeface="+mn-cs"/>
          </a:endParaRPr>
        </a:p>
      </dsp:txBody>
      <dsp:txXfrm>
        <a:off x="2674548" y="2817706"/>
        <a:ext cx="3674045" cy="2600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93B9F-8749-4642-A6AA-FAD1488098B3}">
      <dsp:nvSpPr>
        <dsp:cNvPr id="0" name=""/>
        <dsp:cNvSpPr/>
      </dsp:nvSpPr>
      <dsp:spPr>
        <a:xfrm>
          <a:off x="1886839" y="0"/>
          <a:ext cx="4542214" cy="4542214"/>
        </a:xfrm>
        <a:prstGeom prst="triangle">
          <a:avLst/>
        </a:prstGeom>
        <a:solidFill>
          <a:srgbClr val="34D2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BA1B2-4449-42F9-BF11-EE71F7D6CA0E}">
      <dsp:nvSpPr>
        <dsp:cNvPr id="0" name=""/>
        <dsp:cNvSpPr/>
      </dsp:nvSpPr>
      <dsp:spPr>
        <a:xfrm>
          <a:off x="1226094" y="454664"/>
          <a:ext cx="7105635" cy="8073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rgbClr val="7030A0"/>
              </a:solidFill>
            </a:rPr>
            <a:t>Disruptive </a:t>
          </a:r>
          <a:r>
            <a:rPr lang="de-DE" sz="1800" kern="1200" dirty="0" err="1">
              <a:solidFill>
                <a:srgbClr val="7030A0"/>
              </a:solidFill>
            </a:rPr>
            <a:t>innovators</a:t>
          </a:r>
          <a:r>
            <a:rPr lang="de-DE" sz="1800" kern="1200" dirty="0">
              <a:solidFill>
                <a:srgbClr val="7030A0"/>
              </a:solidFill>
            </a:rPr>
            <a:t>:</a:t>
          </a:r>
          <a:r>
            <a:rPr lang="de-DE" sz="1800" kern="1200" dirty="0"/>
            <a:t> </a:t>
          </a:r>
          <a:r>
            <a:rPr lang="de-DE" sz="1800" kern="1200" dirty="0" err="1"/>
            <a:t>Develop</a:t>
          </a:r>
          <a:r>
            <a:rPr lang="de-DE" sz="1800" kern="1200" dirty="0"/>
            <a:t> </a:t>
          </a:r>
          <a:r>
            <a:rPr lang="de-DE" sz="1800" kern="1200" dirty="0" err="1"/>
            <a:t>new</a:t>
          </a:r>
          <a:r>
            <a:rPr lang="de-DE" sz="1800" kern="1200" dirty="0"/>
            <a:t> AI Tech.</a:t>
          </a:r>
        </a:p>
      </dsp:txBody>
      <dsp:txXfrm>
        <a:off x="1265503" y="494073"/>
        <a:ext cx="7026817" cy="728489"/>
      </dsp:txXfrm>
    </dsp:sp>
    <dsp:sp modelId="{325591A0-0AE2-4A72-9EA1-70DA716787A6}">
      <dsp:nvSpPr>
        <dsp:cNvPr id="0" name=""/>
        <dsp:cNvSpPr/>
      </dsp:nvSpPr>
      <dsp:spPr>
        <a:xfrm>
          <a:off x="1226094" y="1362885"/>
          <a:ext cx="7105635" cy="8073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>
              <a:solidFill>
                <a:srgbClr val="7030A0"/>
              </a:solidFill>
            </a:rPr>
            <a:t>Shallow</a:t>
          </a:r>
          <a:r>
            <a:rPr lang="de-DE" sz="1800" kern="1200" dirty="0">
              <a:solidFill>
                <a:srgbClr val="7030A0"/>
              </a:solidFill>
            </a:rPr>
            <a:t> </a:t>
          </a:r>
          <a:r>
            <a:rPr lang="de-DE" sz="1800" kern="1200" dirty="0" err="1">
              <a:solidFill>
                <a:srgbClr val="7030A0"/>
              </a:solidFill>
            </a:rPr>
            <a:t>innovators</a:t>
          </a:r>
          <a:r>
            <a:rPr lang="de-DE" sz="1800" kern="1200" dirty="0">
              <a:solidFill>
                <a:srgbClr val="7030A0"/>
              </a:solidFill>
            </a:rPr>
            <a:t>:</a:t>
          </a:r>
          <a:r>
            <a:rPr lang="de-DE" sz="1800" kern="1200" dirty="0"/>
            <a:t> Business </a:t>
          </a:r>
          <a:r>
            <a:rPr lang="de-DE" sz="1800" kern="1200" dirty="0" err="1"/>
            <a:t>model</a:t>
          </a:r>
          <a:r>
            <a:rPr lang="de-DE" sz="1800" kern="1200" dirty="0"/>
            <a:t> </a:t>
          </a:r>
          <a:r>
            <a:rPr lang="de-DE" sz="1800" kern="1200" dirty="0" err="1"/>
            <a:t>or</a:t>
          </a:r>
          <a:r>
            <a:rPr lang="de-DE" sz="1800" kern="1200" dirty="0"/>
            <a:t> </a:t>
          </a:r>
          <a:r>
            <a:rPr lang="de-DE" sz="1800" kern="1200" dirty="0" err="1"/>
            <a:t>process</a:t>
          </a:r>
          <a:r>
            <a:rPr lang="de-DE" sz="1800" kern="1200" dirty="0"/>
            <a:t> </a:t>
          </a:r>
          <a:r>
            <a:rPr lang="de-DE" sz="1800" kern="1200" dirty="0" err="1"/>
            <a:t>innovation</a:t>
          </a:r>
          <a:r>
            <a:rPr lang="de-DE" sz="1800" kern="1200" dirty="0"/>
            <a:t>, i.e. </a:t>
          </a:r>
          <a:r>
            <a:rPr lang="de-DE" sz="1800" kern="1200" dirty="0" err="1"/>
            <a:t>well</a:t>
          </a:r>
          <a:r>
            <a:rPr lang="de-DE" sz="1800" kern="1200" dirty="0"/>
            <a:t> </a:t>
          </a:r>
          <a:r>
            <a:rPr lang="de-DE" sz="1800" kern="1200" dirty="0" err="1"/>
            <a:t>implemented</a:t>
          </a:r>
          <a:r>
            <a:rPr lang="de-DE" sz="1800" kern="1200" dirty="0"/>
            <a:t> </a:t>
          </a:r>
          <a:r>
            <a:rPr lang="de-DE" sz="1800" kern="1200" dirty="0" err="1"/>
            <a:t>recommendation</a:t>
          </a:r>
          <a:r>
            <a:rPr lang="de-DE" sz="1800" kern="1200" dirty="0"/>
            <a:t> </a:t>
          </a:r>
          <a:r>
            <a:rPr lang="de-DE" sz="1800" kern="1200" dirty="0" err="1"/>
            <a:t>engine</a:t>
          </a:r>
          <a:r>
            <a:rPr lang="de-DE" sz="1800" kern="1200" dirty="0"/>
            <a:t>.</a:t>
          </a:r>
        </a:p>
      </dsp:txBody>
      <dsp:txXfrm>
        <a:off x="1265503" y="1402294"/>
        <a:ext cx="7026817" cy="728489"/>
      </dsp:txXfrm>
    </dsp:sp>
    <dsp:sp modelId="{C525E855-40D9-4C3A-917D-E06C29F834D3}">
      <dsp:nvSpPr>
        <dsp:cNvPr id="0" name=""/>
        <dsp:cNvSpPr/>
      </dsp:nvSpPr>
      <dsp:spPr>
        <a:xfrm>
          <a:off x="1226094" y="2271107"/>
          <a:ext cx="7105635" cy="8073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rgbClr val="7030A0"/>
              </a:solidFill>
            </a:rPr>
            <a:t>Fast </a:t>
          </a:r>
          <a:r>
            <a:rPr lang="de-DE" sz="1800" kern="1200" dirty="0" err="1">
              <a:solidFill>
                <a:srgbClr val="7030A0"/>
              </a:solidFill>
            </a:rPr>
            <a:t>followers</a:t>
          </a:r>
          <a:r>
            <a:rPr lang="de-DE" sz="1800" kern="1200" dirty="0">
              <a:solidFill>
                <a:srgbClr val="7030A0"/>
              </a:solidFill>
            </a:rPr>
            <a:t>: </a:t>
          </a:r>
          <a:r>
            <a:rPr lang="de-DE" sz="1800" kern="1200" dirty="0"/>
            <a:t>Scan </a:t>
          </a:r>
          <a:r>
            <a:rPr lang="de-DE" sz="1800" kern="1200" dirty="0" err="1"/>
            <a:t>the</a:t>
          </a:r>
          <a:r>
            <a:rPr lang="de-DE" sz="1800" kern="1200" dirty="0"/>
            <a:t> </a:t>
          </a:r>
          <a:r>
            <a:rPr lang="de-DE" sz="1800" kern="1200" dirty="0" err="1"/>
            <a:t>market</a:t>
          </a:r>
          <a:r>
            <a:rPr lang="de-DE" sz="1800" kern="1200" dirty="0"/>
            <a:t> and </a:t>
          </a:r>
          <a:r>
            <a:rPr lang="de-DE" sz="1800" kern="1200" dirty="0" err="1"/>
            <a:t>adopt</a:t>
          </a:r>
          <a:r>
            <a:rPr lang="de-DE" sz="1800" kern="1200" dirty="0"/>
            <a:t> </a:t>
          </a:r>
          <a:r>
            <a:rPr lang="de-DE" sz="1800" kern="1200" dirty="0" err="1"/>
            <a:t>newest</a:t>
          </a:r>
          <a:r>
            <a:rPr lang="de-DE" sz="1800" kern="1200" dirty="0"/>
            <a:t> </a:t>
          </a:r>
          <a:r>
            <a:rPr lang="de-DE" sz="1800" kern="1200" dirty="0" err="1"/>
            <a:t>tech</a:t>
          </a:r>
          <a:r>
            <a:rPr lang="de-DE" sz="1800" kern="1200" dirty="0"/>
            <a:t> </a:t>
          </a:r>
          <a:r>
            <a:rPr lang="de-DE" sz="1800" kern="1200" dirty="0" err="1"/>
            <a:t>innovations</a:t>
          </a:r>
          <a:r>
            <a:rPr lang="de-DE" sz="1800" kern="1200" dirty="0"/>
            <a:t>, </a:t>
          </a:r>
          <a:r>
            <a:rPr lang="de-DE" sz="1800" kern="1200" dirty="0" err="1"/>
            <a:t>business</a:t>
          </a:r>
          <a:r>
            <a:rPr lang="de-DE" sz="1800" kern="1200" dirty="0"/>
            <a:t> </a:t>
          </a:r>
          <a:r>
            <a:rPr lang="de-DE" sz="1800" kern="1200" dirty="0" err="1"/>
            <a:t>models</a:t>
          </a:r>
          <a:r>
            <a:rPr lang="de-DE" sz="1800" kern="1200" dirty="0"/>
            <a:t> and </a:t>
          </a:r>
          <a:r>
            <a:rPr lang="de-DE" sz="1800" kern="1200" dirty="0" err="1"/>
            <a:t>processes</a:t>
          </a:r>
          <a:r>
            <a:rPr lang="de-DE" sz="1800" kern="1200" dirty="0"/>
            <a:t>. </a:t>
          </a:r>
        </a:p>
      </dsp:txBody>
      <dsp:txXfrm>
        <a:off x="1265503" y="2310516"/>
        <a:ext cx="7026817" cy="728489"/>
      </dsp:txXfrm>
    </dsp:sp>
    <dsp:sp modelId="{C858A6C4-7B4F-4473-866E-D893B2FAF5AF}">
      <dsp:nvSpPr>
        <dsp:cNvPr id="0" name=""/>
        <dsp:cNvSpPr/>
      </dsp:nvSpPr>
      <dsp:spPr>
        <a:xfrm>
          <a:off x="1226094" y="3179328"/>
          <a:ext cx="7105635" cy="80730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>
              <a:solidFill>
                <a:srgbClr val="7030A0"/>
              </a:solidFill>
            </a:rPr>
            <a:t>End </a:t>
          </a:r>
          <a:r>
            <a:rPr lang="de-DE" sz="1800" kern="1200" dirty="0" err="1">
              <a:solidFill>
                <a:srgbClr val="7030A0"/>
              </a:solidFill>
            </a:rPr>
            <a:t>users</a:t>
          </a:r>
          <a:r>
            <a:rPr lang="de-DE" sz="1800" kern="1200" dirty="0">
              <a:solidFill>
                <a:srgbClr val="7030A0"/>
              </a:solidFill>
            </a:rPr>
            <a:t>:</a:t>
          </a:r>
          <a:r>
            <a:rPr lang="de-DE" sz="1800" kern="1200" dirty="0"/>
            <a:t> Use </a:t>
          </a:r>
          <a:r>
            <a:rPr lang="de-DE" sz="1800" kern="1200" dirty="0" err="1"/>
            <a:t>tools</a:t>
          </a:r>
          <a:r>
            <a:rPr lang="de-DE" sz="1800" kern="1200" dirty="0"/>
            <a:t> </a:t>
          </a:r>
          <a:r>
            <a:rPr lang="de-DE" sz="1800" kern="1200" dirty="0" err="1"/>
            <a:t>already</a:t>
          </a:r>
          <a:r>
            <a:rPr lang="de-DE" sz="1800" kern="1200" dirty="0"/>
            <a:t> on </a:t>
          </a:r>
          <a:r>
            <a:rPr lang="de-DE" sz="1800" kern="1200" dirty="0" err="1"/>
            <a:t>the</a:t>
          </a:r>
          <a:r>
            <a:rPr lang="de-DE" sz="1800" kern="1200" dirty="0"/>
            <a:t> </a:t>
          </a:r>
          <a:r>
            <a:rPr lang="de-DE" sz="1800" kern="1200" dirty="0" err="1"/>
            <a:t>market</a:t>
          </a:r>
          <a:r>
            <a:rPr lang="de-DE" sz="1800" kern="1200" dirty="0"/>
            <a:t>. </a:t>
          </a:r>
          <a:r>
            <a:rPr lang="de-DE" sz="1800" b="1" kern="1200" dirty="0">
              <a:solidFill>
                <a:srgbClr val="7030A0"/>
              </a:solidFill>
            </a:rPr>
            <a:t>MOST PEOPLE ARE HERE.</a:t>
          </a:r>
          <a:endParaRPr lang="de-DE" sz="1800" b="1" kern="1200" dirty="0"/>
        </a:p>
      </dsp:txBody>
      <dsp:txXfrm>
        <a:off x="1265503" y="3218737"/>
        <a:ext cx="7026817" cy="7284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E8FEB-FC91-4683-BABD-132172948FC8}">
      <dsp:nvSpPr>
        <dsp:cNvPr id="0" name=""/>
        <dsp:cNvSpPr/>
      </dsp:nvSpPr>
      <dsp:spPr>
        <a:xfrm rot="21300000">
          <a:off x="28431" y="2182104"/>
          <a:ext cx="9208028" cy="1054458"/>
        </a:xfrm>
        <a:prstGeom prst="mathMinus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993C48-D249-43A9-B480-300C8A06796A}">
      <dsp:nvSpPr>
        <dsp:cNvPr id="0" name=""/>
        <dsp:cNvSpPr/>
      </dsp:nvSpPr>
      <dsp:spPr>
        <a:xfrm>
          <a:off x="1111786" y="270933"/>
          <a:ext cx="2779467" cy="2167466"/>
        </a:xfrm>
        <a:prstGeom prst="downArrow">
          <a:avLst/>
        </a:prstGeom>
        <a:solidFill>
          <a:srgbClr val="34D2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AA0F3-5EF0-4CAA-937A-69962368AEEB}">
      <dsp:nvSpPr>
        <dsp:cNvPr id="0" name=""/>
        <dsp:cNvSpPr/>
      </dsp:nvSpPr>
      <dsp:spPr>
        <a:xfrm>
          <a:off x="4201161" y="9763"/>
          <a:ext cx="3707083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Cost</a:t>
          </a:r>
          <a:r>
            <a:rPr lang="de-DE" sz="1800" kern="1200" dirty="0"/>
            <a:t> </a:t>
          </a:r>
          <a:r>
            <a:rPr lang="de-DE" sz="1800" kern="1200" dirty="0" err="1"/>
            <a:t>optimization</a:t>
          </a:r>
          <a:r>
            <a:rPr lang="de-DE" sz="1800" kern="1200" dirty="0"/>
            <a:t> &amp; </a:t>
          </a:r>
          <a:r>
            <a:rPr lang="de-DE" sz="1800" kern="1200" dirty="0" err="1"/>
            <a:t>efficiency</a:t>
          </a:r>
          <a:endParaRPr lang="de-D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Potential </a:t>
          </a:r>
          <a:r>
            <a:rPr lang="de-DE" sz="1800" kern="1200" dirty="0" err="1"/>
            <a:t>data-driven</a:t>
          </a:r>
          <a:r>
            <a:rPr lang="de-DE" sz="1800" kern="1200" dirty="0"/>
            <a:t> </a:t>
          </a:r>
          <a:r>
            <a:rPr lang="de-DE" sz="1800" kern="1200" dirty="0" err="1"/>
            <a:t>strategy</a:t>
          </a:r>
          <a:r>
            <a:rPr lang="de-DE" sz="1800" kern="1200" dirty="0"/>
            <a:t> </a:t>
          </a:r>
          <a:r>
            <a:rPr lang="de-DE" sz="1800" kern="1200" dirty="0" err="1"/>
            <a:t>pivot</a:t>
          </a:r>
          <a:endParaRPr lang="de-D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Identifying</a:t>
          </a:r>
          <a:r>
            <a:rPr lang="de-DE" sz="1800" kern="1200" dirty="0"/>
            <a:t> redundant </a:t>
          </a:r>
          <a:r>
            <a:rPr lang="de-DE" sz="1800" kern="1200" dirty="0" err="1"/>
            <a:t>systems</a:t>
          </a:r>
          <a:endParaRPr lang="de-DE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Ensuring</a:t>
          </a:r>
          <a:r>
            <a:rPr lang="de-DE" sz="1800" kern="1200" dirty="0"/>
            <a:t> </a:t>
          </a:r>
          <a:r>
            <a:rPr lang="de-DE" sz="1800" kern="1200" dirty="0" err="1"/>
            <a:t>data</a:t>
          </a:r>
          <a:r>
            <a:rPr lang="de-DE" sz="1800" kern="1200" dirty="0"/>
            <a:t> </a:t>
          </a:r>
          <a:r>
            <a:rPr lang="de-DE" sz="1800" kern="1200" dirty="0" err="1"/>
            <a:t>governance</a:t>
          </a:r>
          <a:r>
            <a:rPr lang="de-DE" sz="1800" kern="1200" dirty="0"/>
            <a:t> and </a:t>
          </a:r>
          <a:r>
            <a:rPr lang="de-DE" sz="1800" kern="1200" dirty="0" err="1"/>
            <a:t>compliance</a:t>
          </a:r>
          <a:r>
            <a:rPr lang="de-DE" sz="1800" kern="1200" dirty="0"/>
            <a:t>, </a:t>
          </a:r>
          <a:r>
            <a:rPr lang="de-DE" sz="1800" kern="1200" dirty="0" err="1"/>
            <a:t>risk</a:t>
          </a:r>
          <a:r>
            <a:rPr lang="de-DE" sz="1800" kern="1200" dirty="0"/>
            <a:t> </a:t>
          </a:r>
          <a:r>
            <a:rPr lang="de-DE" sz="1800" kern="1200" dirty="0" err="1"/>
            <a:t>management</a:t>
          </a:r>
          <a:r>
            <a:rPr lang="de-DE" sz="1800" kern="1200" dirty="0"/>
            <a:t>.</a:t>
          </a:r>
        </a:p>
      </dsp:txBody>
      <dsp:txXfrm>
        <a:off x="4201161" y="9763"/>
        <a:ext cx="3707083" cy="2275840"/>
      </dsp:txXfrm>
    </dsp:sp>
    <dsp:sp modelId="{0591F9C5-EFB4-463F-8E47-164013DB6181}">
      <dsp:nvSpPr>
        <dsp:cNvPr id="0" name=""/>
        <dsp:cNvSpPr/>
      </dsp:nvSpPr>
      <dsp:spPr>
        <a:xfrm>
          <a:off x="5373636" y="2980266"/>
          <a:ext cx="2779467" cy="2167466"/>
        </a:xfrm>
        <a:prstGeom prst="upArrow">
          <a:avLst/>
        </a:prstGeom>
        <a:solidFill>
          <a:srgbClr val="34D2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274AF-D331-446C-B2BD-D1B7391C13BE}">
      <dsp:nvSpPr>
        <dsp:cNvPr id="0" name=""/>
        <dsp:cNvSpPr/>
      </dsp:nvSpPr>
      <dsp:spPr>
        <a:xfrm>
          <a:off x="1391334" y="3142826"/>
          <a:ext cx="3673640" cy="227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Identifying</a:t>
          </a:r>
          <a:r>
            <a:rPr lang="de-DE" sz="1800" kern="1200" dirty="0"/>
            <a:t> </a:t>
          </a:r>
          <a:r>
            <a:rPr lang="de-DE" sz="1800" kern="1200" dirty="0" err="1"/>
            <a:t>new</a:t>
          </a:r>
          <a:r>
            <a:rPr lang="de-DE" sz="1800" kern="1200" dirty="0"/>
            <a:t> </a:t>
          </a:r>
          <a:r>
            <a:rPr lang="de-DE" sz="1800" kern="1200" dirty="0" err="1"/>
            <a:t>growth</a:t>
          </a:r>
          <a:r>
            <a:rPr lang="de-DE" sz="1800" kern="1200" dirty="0"/>
            <a:t> </a:t>
          </a:r>
          <a:r>
            <a:rPr lang="de-DE" sz="1800" kern="1200" dirty="0" err="1"/>
            <a:t>opportunities</a:t>
          </a:r>
          <a:r>
            <a:rPr lang="de-DE" sz="1800" kern="1200" dirty="0"/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Acquisition and </a:t>
          </a:r>
          <a:r>
            <a:rPr lang="de-DE" sz="1800" kern="1200" dirty="0" err="1"/>
            <a:t>integration</a:t>
          </a:r>
          <a:r>
            <a:rPr lang="de-DE" sz="1800" kern="1200" dirty="0"/>
            <a:t> of </a:t>
          </a:r>
          <a:r>
            <a:rPr lang="de-DE" sz="1800" kern="1200" dirty="0" err="1"/>
            <a:t>new</a:t>
          </a:r>
          <a:r>
            <a:rPr lang="de-DE" sz="1800" kern="1200" dirty="0"/>
            <a:t> </a:t>
          </a:r>
          <a:r>
            <a:rPr lang="de-DE" sz="1800" kern="1200" dirty="0" err="1"/>
            <a:t>data</a:t>
          </a:r>
          <a:r>
            <a:rPr lang="de-DE" sz="1800" kern="1200" dirty="0"/>
            <a:t> </a:t>
          </a:r>
          <a:r>
            <a:rPr lang="de-DE" sz="1800" kern="1200" dirty="0" err="1"/>
            <a:t>sources</a:t>
          </a:r>
          <a:r>
            <a:rPr lang="de-DE" sz="1800" kern="1200" dirty="0"/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Scalability</a:t>
          </a:r>
          <a:r>
            <a:rPr lang="de-DE" sz="1800" kern="1200" dirty="0"/>
            <a:t> of </a:t>
          </a:r>
          <a:r>
            <a:rPr lang="de-DE" sz="1800" kern="1200" dirty="0" err="1"/>
            <a:t>data</a:t>
          </a:r>
          <a:r>
            <a:rPr lang="de-DE" sz="1800" kern="1200" dirty="0"/>
            <a:t> </a:t>
          </a:r>
          <a:r>
            <a:rPr lang="de-DE" sz="1800" kern="1200" dirty="0" err="1"/>
            <a:t>infrastructure</a:t>
          </a:r>
          <a:r>
            <a:rPr lang="de-DE" sz="1800" kern="1200" dirty="0"/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Ensuring</a:t>
          </a:r>
          <a:r>
            <a:rPr lang="de-DE" sz="1800" kern="1200" dirty="0"/>
            <a:t> </a:t>
          </a:r>
          <a:r>
            <a:rPr lang="de-DE" sz="1800" kern="1200" dirty="0" err="1"/>
            <a:t>data</a:t>
          </a:r>
          <a:r>
            <a:rPr lang="de-DE" sz="1800" kern="1200" dirty="0"/>
            <a:t> </a:t>
          </a:r>
          <a:r>
            <a:rPr lang="de-DE" sz="1800" kern="1200" dirty="0" err="1"/>
            <a:t>governance</a:t>
          </a:r>
          <a:r>
            <a:rPr lang="de-DE" sz="1800" kern="1200" dirty="0"/>
            <a:t> and </a:t>
          </a:r>
          <a:r>
            <a:rPr lang="de-DE" sz="1800" kern="1200" dirty="0" err="1"/>
            <a:t>compliance</a:t>
          </a:r>
          <a:r>
            <a:rPr lang="de-DE" sz="1800" kern="1200" dirty="0"/>
            <a:t>, </a:t>
          </a:r>
          <a:r>
            <a:rPr lang="de-DE" sz="1800" kern="1200" dirty="0" err="1"/>
            <a:t>risk</a:t>
          </a:r>
          <a:r>
            <a:rPr lang="de-DE" sz="1800" kern="1200" dirty="0"/>
            <a:t> </a:t>
          </a:r>
          <a:r>
            <a:rPr lang="de-DE" sz="1800" kern="1200" dirty="0" err="1"/>
            <a:t>management</a:t>
          </a:r>
          <a:r>
            <a:rPr lang="de-DE" sz="1800" kern="1200" dirty="0"/>
            <a:t>.</a:t>
          </a:r>
        </a:p>
      </dsp:txBody>
      <dsp:txXfrm>
        <a:off x="1391334" y="3142826"/>
        <a:ext cx="3673640" cy="2275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400F8-3E24-4971-BD88-E708A202AE59}">
      <dsp:nvSpPr>
        <dsp:cNvPr id="0" name=""/>
        <dsp:cNvSpPr/>
      </dsp:nvSpPr>
      <dsp:spPr>
        <a:xfrm>
          <a:off x="599081" y="180"/>
          <a:ext cx="3637202" cy="2182321"/>
        </a:xfrm>
        <a:prstGeom prst="rect">
          <a:avLst/>
        </a:prstGeom>
        <a:solidFill>
          <a:srgbClr val="34D2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rgbClr val="7030A0"/>
              </a:solidFill>
            </a:rPr>
            <a:t>Data management</a:t>
          </a:r>
        </a:p>
      </dsp:txBody>
      <dsp:txXfrm>
        <a:off x="599081" y="180"/>
        <a:ext cx="3637202" cy="2182321"/>
      </dsp:txXfrm>
    </dsp:sp>
    <dsp:sp modelId="{4120373C-7264-47AF-BE76-FC6FDB0C18D7}">
      <dsp:nvSpPr>
        <dsp:cNvPr id="0" name=""/>
        <dsp:cNvSpPr/>
      </dsp:nvSpPr>
      <dsp:spPr>
        <a:xfrm>
          <a:off x="4600003" y="180"/>
          <a:ext cx="3637202" cy="2182321"/>
        </a:xfrm>
        <a:prstGeom prst="rect">
          <a:avLst/>
        </a:prstGeom>
        <a:solidFill>
          <a:srgbClr val="34D2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rgbClr val="7030A0"/>
              </a:solidFill>
            </a:rPr>
            <a:t>Model development and deployment</a:t>
          </a:r>
        </a:p>
      </dsp:txBody>
      <dsp:txXfrm>
        <a:off x="4600003" y="180"/>
        <a:ext cx="3637202" cy="2182321"/>
      </dsp:txXfrm>
    </dsp:sp>
    <dsp:sp modelId="{C6ABB7B1-B21A-4DCF-A18E-A4062AEC69CD}">
      <dsp:nvSpPr>
        <dsp:cNvPr id="0" name=""/>
        <dsp:cNvSpPr/>
      </dsp:nvSpPr>
      <dsp:spPr>
        <a:xfrm>
          <a:off x="599081" y="2546222"/>
          <a:ext cx="3637202" cy="2182321"/>
        </a:xfrm>
        <a:prstGeom prst="rect">
          <a:avLst/>
        </a:prstGeom>
        <a:solidFill>
          <a:srgbClr val="34D2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rgbClr val="7030A0"/>
              </a:solidFill>
            </a:rPr>
            <a:t>Model monitoring and maintenance</a:t>
          </a:r>
        </a:p>
      </dsp:txBody>
      <dsp:txXfrm>
        <a:off x="599081" y="2546222"/>
        <a:ext cx="3637202" cy="2182321"/>
      </dsp:txXfrm>
    </dsp:sp>
    <dsp:sp modelId="{2D8F00EF-559B-46A4-B0ED-819458CD2EFA}">
      <dsp:nvSpPr>
        <dsp:cNvPr id="0" name=""/>
        <dsp:cNvSpPr/>
      </dsp:nvSpPr>
      <dsp:spPr>
        <a:xfrm>
          <a:off x="4600003" y="2546222"/>
          <a:ext cx="3637202" cy="2182321"/>
        </a:xfrm>
        <a:prstGeom prst="rect">
          <a:avLst/>
        </a:prstGeom>
        <a:solidFill>
          <a:srgbClr val="34D2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>
              <a:solidFill>
                <a:srgbClr val="7030A0"/>
              </a:solidFill>
            </a:rPr>
            <a:t>Automation and Orchestration</a:t>
          </a:r>
        </a:p>
      </dsp:txBody>
      <dsp:txXfrm>
        <a:off x="4600003" y="2546222"/>
        <a:ext cx="3637202" cy="2182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F456E1CD-5B60-4466-B275-926A3C2BF5C1}" type="datetime1">
              <a:rPr lang="de-DE" smtClean="0"/>
              <a:t>27.04.2025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28EEFA9E-C190-4F5C-8394-BD5F1CD55C0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DE" sz="1200"/>
            </a:lvl1pPr>
          </a:lstStyle>
          <a:p>
            <a:pPr rtl="0"/>
            <a:fld id="{FDF1D034-8769-4200-89E2-A3A6187E6BC9}" type="datetime1">
              <a:rPr lang="de-DE" smtClean="0"/>
              <a:t>27.04.2025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DE" sz="1200"/>
            </a:lvl1pPr>
          </a:lstStyle>
          <a:p>
            <a:pPr rtl="0"/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DE" sz="1200"/>
            </a:lvl1pPr>
          </a:lstStyle>
          <a:p>
            <a:pPr rtl="0"/>
            <a:fld id="{22289C57-55D7-40A4-A101-E74FAC7A092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de-DE"/>
            </a:defPPr>
          </a:lstStyle>
          <a:p>
            <a:pPr rtl="0"/>
            <a:fld id="{22289C57-55D7-40A4-A101-E74FAC7A092B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78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038f49d4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038f49d43_0_1:notes"/>
          <p:cNvSpPr txBox="1">
            <a:spLocks noGrp="1"/>
          </p:cNvSpPr>
          <p:nvPr>
            <p:ph type="body" idx="1"/>
          </p:nvPr>
        </p:nvSpPr>
        <p:spPr>
          <a:xfrm>
            <a:off x="992982" y="3228896"/>
            <a:ext cx="794385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P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24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986cd42a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c986cd42a1_0_23:notes"/>
          <p:cNvSpPr txBox="1">
            <a:spLocks noGrp="1"/>
          </p:cNvSpPr>
          <p:nvPr>
            <p:ph type="body" idx="1"/>
          </p:nvPr>
        </p:nvSpPr>
        <p:spPr>
          <a:xfrm>
            <a:off x="992982" y="3228896"/>
            <a:ext cx="794385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4692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480CD-BA7E-4C19-B154-0D48B3DBAAE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384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8480CD-BA7E-4C19-B154-0D48B3DBAAE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5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289C57-55D7-40A4-A101-E74FAC7A092B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6679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986cd42a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2313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c986cd42a1_0_64:notes"/>
          <p:cNvSpPr txBox="1">
            <a:spLocks noGrp="1"/>
          </p:cNvSpPr>
          <p:nvPr>
            <p:ph type="body" idx="1"/>
          </p:nvPr>
        </p:nvSpPr>
        <p:spPr>
          <a:xfrm>
            <a:off x="992982" y="3228896"/>
            <a:ext cx="794385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rtlCol="0" anchor="ctr">
            <a:noAutofit/>
          </a:bodyPr>
          <a:lstStyle>
            <a:lvl1pPr algn="l">
              <a:defRPr lang="de-DE" sz="3600" spc="150" baseline="0"/>
            </a:lvl1pPr>
          </a:lstStyle>
          <a:p>
            <a:pPr rtl="0"/>
            <a:r>
              <a:rPr lang="de-DE"/>
              <a:t>Titel durch Klicken hinzuzufügen</a:t>
            </a:r>
          </a:p>
        </p:txBody>
      </p:sp>
      <p:pic>
        <p:nvPicPr>
          <p:cNvPr id="8" name="Grafik 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 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 rtlCol="0">
            <a:normAutofit/>
          </a:bodyPr>
          <a:lstStyle>
            <a:lvl1pPr algn="l">
              <a:defRPr lang="de-DE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-DE"/>
              <a:t>Titel durch Klicken hinzuzufügen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de-DE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Tabellenplatzhalter 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 rtlCol="0"/>
          <a:lstStyle>
            <a:lvl1pPr algn="l">
              <a:defRPr lang="de-DE" sz="900"/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de-DE" sz="900"/>
            </a:lvl1pPr>
          </a:lstStyle>
          <a:p>
            <a:pPr rtl="0"/>
            <a:fld id="{A49DFD55-3C28-40EF-9E31-A92D2E4017F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rtlCol="0" anchor="b">
            <a:normAutofit/>
          </a:bodyPr>
          <a:lstStyle>
            <a:lvl1pPr>
              <a:defRPr lang="de-DE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-DE"/>
              <a:t>Titel durch Klicken hinzuzufügen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rtlCol="0" anchor="ctr">
            <a:noAutofit/>
          </a:bodyPr>
          <a:lstStyle>
            <a:lvl1pPr marL="0" indent="0">
              <a:buNone/>
              <a:defRPr lang="de-DE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de-DE"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de-DE"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de-DE"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de-DE"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de-DE" sz="1800" spc="5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rtlCol="0" anchor="ctr">
            <a:noAutofit/>
          </a:bodyPr>
          <a:lstStyle>
            <a:lvl1pPr marL="0" indent="0">
              <a:buNone/>
              <a:defRPr lang="de-DE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de-DE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 rtlCol="0"/>
          <a:lstStyle>
            <a:lvl1pPr algn="l">
              <a:defRPr lang="de-DE" sz="900"/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de-DE" sz="900"/>
            </a:lvl1pPr>
          </a:lstStyle>
          <a:p>
            <a:pPr rtl="0"/>
            <a:fld id="{A49DFD55-3C28-40EF-9E31-A92D2E4017F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 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 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rtlCol="0" anchor="b">
            <a:normAutofit/>
          </a:bodyPr>
          <a:lstStyle>
            <a:lvl1pPr algn="ctr">
              <a:defRPr lang="de-DE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-DE"/>
              <a:t>Titel durch Klicken hinzuzufügen</a:t>
            </a:r>
          </a:p>
        </p:txBody>
      </p:sp>
      <p:sp>
        <p:nvSpPr>
          <p:cNvPr id="8" name="Tabellenplatzhalter 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 rtlCol="0">
            <a:normAutofit/>
          </a:bodyPr>
          <a:lstStyle>
            <a:lvl1pPr marL="0" indent="0" algn="ctr">
              <a:buNone/>
              <a:defRPr lang="de-DE" sz="2000"/>
            </a:lvl1pPr>
          </a:lstStyle>
          <a:p>
            <a:pPr rtl="0"/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 rtlCol="0"/>
          <a:lstStyle>
            <a:lvl1pPr algn="l">
              <a:defRPr lang="de-DE" sz="900"/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de-DE" sz="900"/>
            </a:lvl1pPr>
          </a:lstStyle>
          <a:p>
            <a:pPr rtl="0"/>
            <a:fld id="{A49DFD55-3C28-40EF-9E31-A92D2E4017F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chlussbemerku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de-DE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KLICKEN SIE, um einen Titel hinzuzufügen.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de-DE"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de-DE" sz="2000"/>
            </a:lvl2pPr>
            <a:lvl3pPr marL="914400" indent="0" algn="ctr">
              <a:buNone/>
              <a:defRPr lang="de-DE" sz="1800"/>
            </a:lvl3pPr>
            <a:lvl4pPr marL="1371600" indent="0" algn="ctr">
              <a:buNone/>
              <a:defRPr lang="de-DE" sz="1600"/>
            </a:lvl4pPr>
            <a:lvl5pPr marL="1828800" indent="0" algn="ctr">
              <a:buNone/>
              <a:defRPr lang="de-DE" sz="1600"/>
            </a:lvl5pPr>
            <a:lvl6pPr marL="2286000" indent="0" algn="ctr">
              <a:buNone/>
              <a:defRPr lang="de-DE" sz="1600"/>
            </a:lvl6pPr>
            <a:lvl7pPr marL="2743200" indent="0" algn="ctr">
              <a:buNone/>
              <a:defRPr lang="de-DE" sz="1600"/>
            </a:lvl7pPr>
            <a:lvl8pPr marL="3200400" indent="0" algn="ctr">
              <a:buNone/>
              <a:defRPr lang="de-DE" sz="1600"/>
            </a:lvl8pPr>
            <a:lvl9pPr marL="3657600" indent="0" algn="ctr">
              <a:buNone/>
              <a:defRPr lang="de-DE" sz="1600"/>
            </a:lvl9pPr>
          </a:lstStyle>
          <a:p>
            <a:pPr rtl="0"/>
            <a:r>
              <a:rPr lang="de-DE"/>
              <a:t>Untertitel durch Klicken hinzufügen</a:t>
            </a:r>
          </a:p>
        </p:txBody>
      </p:sp>
      <p:pic>
        <p:nvPicPr>
          <p:cNvPr id="6" name="Grafik 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Fußzeilenplatzhalt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 rtlCol="0"/>
          <a:lstStyle>
            <a:lvl1pPr algn="l">
              <a:defRPr lang="de-DE" sz="900"/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de-DE" sz="900"/>
            </a:lvl1pPr>
          </a:lstStyle>
          <a:p>
            <a:pPr rtl="0"/>
            <a:fld id="{A49DFD55-3C28-40EF-9E31-A92D2E4017F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FFF04-7F0F-F055-1313-F8678A5E2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E4B522-268F-F438-CE1C-1E838B419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BC27F3-D2DE-288F-4349-7F9A764ED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1C6F78-18DF-4030-1D92-816991977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97FE-F179-4EEC-A69E-0ADF74B3AAE3}" type="datetimeFigureOut">
              <a:rPr lang="de-DE" smtClean="0"/>
              <a:t>27.04.2025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4E6BB2E-BF74-C701-90A9-989DE154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2024 D3M Labs, Elizabeth Press</a:t>
            </a:r>
          </a:p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F367A6-6732-466E-15D8-AE938ACC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A80F3-2BC6-43BA-85D4-4A4AD7BDA9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976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0880" cy="114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>
              <a:buNone/>
              <a:defRPr/>
            </a:lvl1pPr>
          </a:lstStyle>
          <a:p>
            <a:pPr indent="0">
              <a:buNone/>
            </a:pPr>
            <a:endParaRPr lang="de-DE" sz="2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600" y="1604640"/>
            <a:ext cx="10970880" cy="3975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indent="0">
              <a:lnSpc>
                <a:spcPct val="90000"/>
              </a:lnSpc>
              <a:spcBef>
                <a:spcPts val="1889"/>
              </a:spcBef>
              <a:buNone/>
              <a:defRPr/>
            </a:lvl1pPr>
          </a:lstStyle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3733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BF68CE7-1F59-4F1A-B5F1-EDB079CD34D8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238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  <a:defRPr>
                <a:solidFill>
                  <a:srgbClr val="333333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114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de-DE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hinzuzufügen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 rtlCol="0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lang="de-DE"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lang="de-DE"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lang="de-DE"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lang="de-DE"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lang="de-DE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de-DE" sz="900"/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de-DE" sz="900"/>
            </a:lvl1pPr>
          </a:lstStyle>
          <a:p>
            <a:pPr rtl="0"/>
            <a:fld id="{A49DFD55-3C28-40EF-9E31-A92D2E4017F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 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rtlCol="0" anchor="b">
            <a:noAutofit/>
          </a:bodyPr>
          <a:lstStyle>
            <a:lvl1pPr algn="l">
              <a:defRPr lang="de-DE" sz="36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Titel durch Klicken hinzuzufügen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 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rtlCol="0" anchor="b">
            <a:noAutofit/>
          </a:bodyPr>
          <a:lstStyle>
            <a:lvl1pPr algn="l">
              <a:defRPr lang="de-DE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hinzuzufügen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 rtlCol="0">
            <a:normAutofit/>
          </a:bodyPr>
          <a:lstStyle>
            <a:lvl1pPr marL="0" indent="0">
              <a:buNone/>
              <a:defRPr lang="de-DE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füh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rtlCol="0" anchor="b">
            <a:normAutofit/>
          </a:bodyPr>
          <a:lstStyle>
            <a:lvl1pPr>
              <a:defRPr lang="de-DE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-DE"/>
              <a:t>Titel durch Klicken hinzuzufügen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de-DE"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de-DE" sz="900"/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de-DE" sz="900"/>
            </a:lvl1pPr>
          </a:lstStyle>
          <a:p>
            <a:pPr rtl="0"/>
            <a:fld id="{A49DFD55-3C28-40EF-9E31-A92D2E4017F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umbruch 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rtlCol="0" anchor="b">
            <a:noAutofit/>
          </a:bodyPr>
          <a:lstStyle>
            <a:lvl1pPr algn="l">
              <a:defRPr lang="de-DE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de-DE"/>
              <a:t>Titel durch Klicken hinzuzufügen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 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 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lvl1pPr>
              <a:defRPr lang="de-DE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-DE"/>
              <a:t>Titel durch Klicken hinzuzufügen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de-DE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de-DE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de-DE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9" name="Inhaltsplatzhalter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de-DE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 rtlCol="0"/>
          <a:lstStyle>
            <a:lvl1pPr algn="l">
              <a:defRPr lang="de-DE" sz="900"/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de-DE" sz="900"/>
            </a:lvl1pPr>
          </a:lstStyle>
          <a:p>
            <a:pPr rtl="0"/>
            <a:fld id="{A49DFD55-3C28-40EF-9E31-A92D2E4017F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 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rtlCol="0" anchor="b">
            <a:normAutofit/>
          </a:bodyPr>
          <a:lstStyle>
            <a:lvl1pPr>
              <a:defRPr lang="de-DE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-DE"/>
              <a:t>Titel durch Klicken hinzuzufügen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de-DE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5" name="Inhaltsplatzhalter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 rtlCol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lang="de-DE"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de-DE"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de-DE"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de-DE"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lang="de-DE" sz="1800" spc="5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de-DE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de-DE" sz="2000" b="1"/>
            </a:lvl2pPr>
            <a:lvl3pPr marL="914400" indent="0">
              <a:buNone/>
              <a:defRPr lang="de-DE" sz="1800" b="1"/>
            </a:lvl3pPr>
            <a:lvl4pPr marL="1371600" indent="0">
              <a:buNone/>
              <a:defRPr lang="de-DE" sz="1600" b="1"/>
            </a:lvl4pPr>
            <a:lvl5pPr marL="1828800" indent="0">
              <a:buNone/>
              <a:defRPr lang="de-DE" sz="1600" b="1"/>
            </a:lvl5pPr>
            <a:lvl6pPr marL="2286000" indent="0">
              <a:buNone/>
              <a:defRPr lang="de-DE" sz="1600" b="1"/>
            </a:lvl6pPr>
            <a:lvl7pPr marL="2743200" indent="0">
              <a:buNone/>
              <a:defRPr lang="de-DE" sz="1600" b="1"/>
            </a:lvl7pPr>
            <a:lvl8pPr marL="3200400" indent="0">
              <a:buNone/>
              <a:defRPr lang="de-DE" sz="1600" b="1"/>
            </a:lvl8pPr>
            <a:lvl9pPr marL="3657600" indent="0">
              <a:buNone/>
              <a:defRPr lang="de-DE" sz="1600" b="1"/>
            </a:lvl9pPr>
          </a:lstStyle>
          <a:p>
            <a:pPr lvl="0" rtl="0"/>
            <a:r>
              <a:rPr lang="de-DE"/>
              <a:t>Klicken Sie, um Text hinzuzufügen.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de-DE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de-DE" sz="900"/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de-DE" sz="900"/>
            </a:lvl1pPr>
          </a:lstStyle>
          <a:p>
            <a:pPr rtl="0"/>
            <a:fld id="{A49DFD55-3C28-40EF-9E31-A92D2E4017F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sammenfas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rtlCol="0" anchor="b">
            <a:normAutofit/>
          </a:bodyPr>
          <a:lstStyle>
            <a:lvl1pPr>
              <a:defRPr lang="de-DE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de-DE"/>
              <a:t>Titel durch Klicken hinzuzufügen</a:t>
            </a:r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 rtlCol="0">
            <a:normAutofit/>
          </a:bodyPr>
          <a:lstStyle>
            <a:lvl1pPr marL="0" indent="0" algn="l">
              <a:buNone/>
              <a:defRPr lang="de-DE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 rtlCol="0"/>
          <a:lstStyle>
            <a:lvl1pPr algn="l">
              <a:defRPr lang="de-DE" sz="900"/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de-DE" sz="900"/>
            </a:lvl1pPr>
          </a:lstStyle>
          <a:p>
            <a:pPr rtl="0"/>
            <a:fld id="{A49DFD55-3C28-40EF-9E31-A92D2E4017F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de-DE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1800" spc="50" baseline="0"/>
            </a:lvl5pPr>
          </a:lstStyle>
          <a:p>
            <a:pPr lvl="0" rtl="0"/>
            <a:r>
              <a:rPr lang="de-DE"/>
              <a:t>Klicken, um Inhalt hinzuzufügen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</a:lstStyle>
          <a:p>
            <a:pPr rtl="0"/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</a:lstStyle>
          <a:p>
            <a:pPr lvl="0" rtl="0"/>
            <a:r>
              <a:rPr lang="de-DE"/>
              <a:t>Textmasterformat durch Klicken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de-DE"/>
              <a:t>PRÄSENTATIONSTITEL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9DFD55-3C28-40EF-9E31-A92D2E4017F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  <p:sldLayoutId id="2147483675" r:id="rId14"/>
    <p:sldLayoutId id="2147483676" r:id="rId15"/>
    <p:sldLayoutId id="214748367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de-DE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4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b-tu.de/chesco/jobs-news-events/ansicht/28446-default-68482226684de233c70d3ab74022048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Elizabeth.Press@d3mlabs.de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8.png"/><Relationship Id="rId4" Type="http://schemas.openxmlformats.org/officeDocument/2006/relationships/hyperlink" Target="mailto:Elizabeth.Press@b-tu.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d3m-associates/?viewAsMember=true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www.linkedin.com/in/elizabethpres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youtube.com/@d3mlabs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5.jpe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hyperlink" Target="http://www.d3mlabs.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open.hpi.de/courses/profitableai202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mi.org/blog/why-most-ai-projects-fail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layoffs.fyi/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economist.com/leaders/2017/05/06/the-worlds-most-valuable-resource-is-no-longer-oil-but-data" TargetMode="External"/><Relationship Id="rId7" Type="http://schemas.openxmlformats.org/officeDocument/2006/relationships/diagramColors" Target="../diagrams/colors2.xml"/><Relationship Id="rId2" Type="http://schemas.openxmlformats.org/officeDocument/2006/relationships/hyperlink" Target="https://edition.cnn.com/2023/07/04/tech/ai-tech-layoffs/index.html" TargetMode="Externa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5445282" cy="3200400"/>
          </a:xfrm>
        </p:spPr>
        <p:txBody>
          <a:bodyPr rtlCol="0" anchor="ctr"/>
          <a:lstStyle>
            <a:defPPr>
              <a:defRPr lang="de-DE"/>
            </a:defPPr>
          </a:lstStyle>
          <a:p>
            <a:pPr algn="l"/>
            <a:r>
              <a:rPr lang="en-US" sz="4000" dirty="0">
                <a:solidFill>
                  <a:srgbClr val="5E38AF"/>
                </a:solidFill>
              </a:rPr>
              <a:t>Profitable AI</a:t>
            </a:r>
            <a:br>
              <a:rPr lang="en-US" sz="4000" dirty="0">
                <a:solidFill>
                  <a:srgbClr val="5E38AF"/>
                </a:solidFill>
              </a:rPr>
            </a:br>
            <a:br>
              <a:rPr lang="en-US" sz="4000" dirty="0">
                <a:solidFill>
                  <a:srgbClr val="5E38AF"/>
                </a:solidFill>
              </a:rPr>
            </a:br>
            <a:r>
              <a:rPr lang="en-US" sz="4000" dirty="0">
                <a:solidFill>
                  <a:srgbClr val="5E38AF"/>
                </a:solidFill>
              </a:rPr>
              <a:t>By Elizabeth Press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0294E-1F1E-8027-9B99-B98F585D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7030A0"/>
                </a:solidFill>
              </a:rPr>
              <a:t>Data </a:t>
            </a:r>
            <a:r>
              <a:rPr lang="de-DE" dirty="0" err="1">
                <a:solidFill>
                  <a:srgbClr val="7030A0"/>
                </a:solidFill>
              </a:rPr>
              <a:t>strategy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should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align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to</a:t>
            </a:r>
            <a:r>
              <a:rPr lang="de-DE" dirty="0">
                <a:solidFill>
                  <a:srgbClr val="7030A0"/>
                </a:solidFill>
              </a:rPr>
              <a:t> firm </a:t>
            </a:r>
            <a:r>
              <a:rPr lang="de-DE" dirty="0" err="1">
                <a:solidFill>
                  <a:srgbClr val="7030A0"/>
                </a:solidFill>
              </a:rPr>
              <a:t>stategy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7CA4CE2-03E0-8824-C636-19C726A11F22}"/>
              </a:ext>
            </a:extLst>
          </p:cNvPr>
          <p:cNvSpPr txBox="1"/>
          <p:nvPr/>
        </p:nvSpPr>
        <p:spPr>
          <a:xfrm>
            <a:off x="415600" y="1659438"/>
            <a:ext cx="2963318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spcAft>
                <a:spcPts val="400"/>
              </a:spcAft>
            </a:pPr>
            <a:r>
              <a:rPr lang="en-US" sz="2000" dirty="0">
                <a:solidFill>
                  <a:srgbClr val="7030A0"/>
                </a:solidFill>
              </a:rPr>
              <a:t>Data strategy should be an iterative process:</a:t>
            </a:r>
          </a:p>
          <a:p>
            <a:pPr marL="342900" indent="-34290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Long-term goals</a:t>
            </a:r>
          </a:p>
          <a:p>
            <a:pPr marL="342900" indent="-34290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Mid-term milestones</a:t>
            </a:r>
          </a:p>
          <a:p>
            <a:pPr marL="342900" indent="-342900" algn="l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Regular reviews and iterations</a:t>
            </a:r>
          </a:p>
          <a:p>
            <a:pPr algn="l">
              <a:spcAft>
                <a:spcPts val="400"/>
              </a:spcAft>
            </a:pPr>
            <a:endParaRPr lang="en-US" sz="2000" dirty="0"/>
          </a:p>
          <a:p>
            <a:pPr algn="l">
              <a:spcAft>
                <a:spcPts val="400"/>
              </a:spcAft>
            </a:pPr>
            <a:r>
              <a:rPr lang="en-US" sz="2000" dirty="0">
                <a:solidFill>
                  <a:srgbClr val="7030A0"/>
                </a:solidFill>
              </a:rPr>
              <a:t>Data strategy is a process, not a document</a:t>
            </a:r>
          </a:p>
          <a:p>
            <a:pPr algn="l">
              <a:spcAft>
                <a:spcPts val="400"/>
              </a:spcAft>
            </a:pPr>
            <a:r>
              <a:rPr lang="en-US" sz="2000" dirty="0"/>
              <a:t>These are steps I use in iteration: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D566A2AD-46A5-DFCF-FA53-B214663CD4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980911"/>
              </p:ext>
            </p:extLst>
          </p:nvPr>
        </p:nvGraphicFramePr>
        <p:xfrm>
          <a:off x="3754174" y="1174863"/>
          <a:ext cx="11258191" cy="560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EE32F80-7908-E00C-9315-543CBED13A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0585880"/>
              </p:ext>
            </p:extLst>
          </p:nvPr>
        </p:nvGraphicFramePr>
        <p:xfrm>
          <a:off x="415600" y="3790709"/>
          <a:ext cx="6186835" cy="306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1056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AEB78-B4C0-4F91-55BF-5CBE1CAE7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err="1">
                <a:solidFill>
                  <a:srgbClr val="7030A0"/>
                </a:solidFill>
              </a:rPr>
              <a:t>data</a:t>
            </a:r>
            <a:r>
              <a:rPr lang="de-DE" sz="3600" dirty="0">
                <a:solidFill>
                  <a:srgbClr val="7030A0"/>
                </a:solidFill>
              </a:rPr>
              <a:t> </a:t>
            </a:r>
            <a:r>
              <a:rPr lang="de-DE" sz="3600" dirty="0" err="1">
                <a:solidFill>
                  <a:srgbClr val="7030A0"/>
                </a:solidFill>
              </a:rPr>
              <a:t>strategy</a:t>
            </a:r>
            <a:r>
              <a:rPr lang="de-DE" sz="3600" dirty="0">
                <a:solidFill>
                  <a:srgbClr val="7030A0"/>
                </a:solidFill>
              </a:rPr>
              <a:t> </a:t>
            </a:r>
            <a:r>
              <a:rPr lang="de-DE" sz="3600" dirty="0" err="1">
                <a:solidFill>
                  <a:srgbClr val="7030A0"/>
                </a:solidFill>
              </a:rPr>
              <a:t>must</a:t>
            </a:r>
            <a:r>
              <a:rPr lang="de-DE" sz="3600" dirty="0">
                <a:solidFill>
                  <a:srgbClr val="7030A0"/>
                </a:solidFill>
              </a:rPr>
              <a:t> </a:t>
            </a:r>
            <a:r>
              <a:rPr lang="de-DE" sz="3600" dirty="0" err="1">
                <a:solidFill>
                  <a:srgbClr val="7030A0"/>
                </a:solidFill>
              </a:rPr>
              <a:t>Enable</a:t>
            </a:r>
            <a:r>
              <a:rPr lang="de-DE" sz="3600" dirty="0">
                <a:solidFill>
                  <a:srgbClr val="7030A0"/>
                </a:solidFill>
              </a:rPr>
              <a:t> Business </a:t>
            </a:r>
            <a:r>
              <a:rPr lang="de-DE" sz="3600" dirty="0" err="1">
                <a:solidFill>
                  <a:srgbClr val="7030A0"/>
                </a:solidFill>
              </a:rPr>
              <a:t>Strategy</a:t>
            </a:r>
            <a:endParaRPr lang="de-DE" sz="3600" dirty="0">
              <a:solidFill>
                <a:srgbClr val="7030A0"/>
              </a:solidFill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98A16EE6-0BC7-F802-5F70-D7A9E4C45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91859"/>
              </p:ext>
            </p:extLst>
          </p:nvPr>
        </p:nvGraphicFramePr>
        <p:xfrm>
          <a:off x="197386" y="1607053"/>
          <a:ext cx="1171059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5488">
                  <a:extLst>
                    <a:ext uri="{9D8B030D-6E8A-4147-A177-3AD203B41FA5}">
                      <a16:colId xmlns:a16="http://schemas.microsoft.com/office/drawing/2014/main" val="2724202087"/>
                    </a:ext>
                  </a:extLst>
                </a:gridCol>
                <a:gridCol w="2982191">
                  <a:extLst>
                    <a:ext uri="{9D8B030D-6E8A-4147-A177-3AD203B41FA5}">
                      <a16:colId xmlns:a16="http://schemas.microsoft.com/office/drawing/2014/main" val="2115643825"/>
                    </a:ext>
                  </a:extLst>
                </a:gridCol>
                <a:gridCol w="3096491">
                  <a:extLst>
                    <a:ext uri="{9D8B030D-6E8A-4147-A177-3AD203B41FA5}">
                      <a16:colId xmlns:a16="http://schemas.microsoft.com/office/drawing/2014/main" val="3155755472"/>
                    </a:ext>
                  </a:extLst>
                </a:gridCol>
                <a:gridCol w="3626426">
                  <a:extLst>
                    <a:ext uri="{9D8B030D-6E8A-4147-A177-3AD203B41FA5}">
                      <a16:colId xmlns:a16="http://schemas.microsoft.com/office/drawing/2014/main" val="5064432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Type of </a:t>
                      </a:r>
                      <a:r>
                        <a:rPr lang="de-DE" dirty="0" err="1"/>
                        <a:t>Strategy</a:t>
                      </a:r>
                      <a:endParaRPr lang="de-DE" dirty="0"/>
                    </a:p>
                  </a:txBody>
                  <a:tcPr>
                    <a:solidFill>
                      <a:srgbClr val="5E38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Cost</a:t>
                      </a:r>
                      <a:r>
                        <a:rPr lang="de-DE" dirty="0"/>
                        <a:t> Leadership</a:t>
                      </a:r>
                    </a:p>
                  </a:txBody>
                  <a:tcPr>
                    <a:solidFill>
                      <a:srgbClr val="5E38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Differentiation</a:t>
                      </a:r>
                    </a:p>
                  </a:txBody>
                  <a:tcPr>
                    <a:solidFill>
                      <a:srgbClr val="5E38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Focus</a:t>
                      </a:r>
                    </a:p>
                  </a:txBody>
                  <a:tcPr>
                    <a:solidFill>
                      <a:srgbClr val="5E38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/>
                        <a:t>Priority</a:t>
                      </a:r>
                      <a:endParaRPr lang="de-DE" b="1" dirty="0"/>
                    </a:p>
                  </a:txBody>
                  <a:tcPr>
                    <a:solidFill>
                      <a:srgbClr val="34D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err="1"/>
                        <a:t>Cost</a:t>
                      </a:r>
                      <a:r>
                        <a:rPr lang="de-DE" b="1" dirty="0"/>
                        <a:t> </a:t>
                      </a:r>
                      <a:r>
                        <a:rPr lang="de-DE" b="1" dirty="0" err="1"/>
                        <a:t>optimization</a:t>
                      </a:r>
                      <a:r>
                        <a:rPr lang="de-DE" b="1" dirty="0"/>
                        <a:t> &amp; </a:t>
                      </a:r>
                      <a:r>
                        <a:rPr lang="de-DE" b="1" dirty="0" err="1"/>
                        <a:t>efficiency</a:t>
                      </a:r>
                      <a:endParaRPr lang="de-DE" b="1" dirty="0"/>
                    </a:p>
                  </a:txBody>
                  <a:tcPr>
                    <a:solidFill>
                      <a:srgbClr val="34D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Customer </a:t>
                      </a:r>
                      <a:r>
                        <a:rPr lang="de-DE" b="1" dirty="0" err="1"/>
                        <a:t>insight</a:t>
                      </a:r>
                      <a:r>
                        <a:rPr lang="de-DE" b="1" dirty="0"/>
                        <a:t> &amp; </a:t>
                      </a:r>
                      <a:r>
                        <a:rPr lang="de-DE" b="1" dirty="0" err="1"/>
                        <a:t>personalization</a:t>
                      </a:r>
                      <a:endParaRPr lang="de-DE" b="1" dirty="0"/>
                    </a:p>
                  </a:txBody>
                  <a:tcPr>
                    <a:solidFill>
                      <a:srgbClr val="34D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Customer </a:t>
                      </a:r>
                      <a:r>
                        <a:rPr lang="de-DE" b="1" dirty="0" err="1"/>
                        <a:t>segmentation</a:t>
                      </a:r>
                      <a:r>
                        <a:rPr lang="de-DE" b="1" dirty="0"/>
                        <a:t> &amp; </a:t>
                      </a:r>
                      <a:r>
                        <a:rPr lang="de-DE" b="1" dirty="0" err="1"/>
                        <a:t>targeting</a:t>
                      </a:r>
                      <a:endParaRPr lang="de-DE" b="1" dirty="0"/>
                    </a:p>
                  </a:txBody>
                  <a:tcPr>
                    <a:solidFill>
                      <a:srgbClr val="34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744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KPIs for </a:t>
                      </a:r>
                      <a:r>
                        <a:rPr lang="de-DE" dirty="0" err="1"/>
                        <a:t>the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strategy</a:t>
                      </a:r>
                      <a:endParaRPr lang="de-DE" dirty="0"/>
                    </a:p>
                  </a:txBody>
                  <a:tcPr>
                    <a:solidFill>
                      <a:srgbClr val="34D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Net </a:t>
                      </a:r>
                      <a:r>
                        <a:rPr lang="de-DE" dirty="0" err="1"/>
                        <a:t>profit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margin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inventory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turnover</a:t>
                      </a:r>
                      <a:endParaRPr lang="de-DE" dirty="0"/>
                    </a:p>
                  </a:txBody>
                  <a:tcPr>
                    <a:solidFill>
                      <a:srgbClr val="34D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Brand </a:t>
                      </a:r>
                      <a:r>
                        <a:rPr lang="de-DE" dirty="0" err="1"/>
                        <a:t>index</a:t>
                      </a:r>
                      <a:r>
                        <a:rPr lang="de-DE" dirty="0"/>
                        <a:t>, NPS, </a:t>
                      </a:r>
                      <a:r>
                        <a:rPr lang="de-DE" dirty="0" err="1"/>
                        <a:t>average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usage</a:t>
                      </a:r>
                      <a:endParaRPr lang="de-DE" dirty="0"/>
                    </a:p>
                  </a:txBody>
                  <a:tcPr>
                    <a:solidFill>
                      <a:srgbClr val="34D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Market </a:t>
                      </a:r>
                      <a:r>
                        <a:rPr lang="de-DE" dirty="0" err="1"/>
                        <a:t>share</a:t>
                      </a:r>
                      <a:r>
                        <a:rPr lang="de-DE" dirty="0"/>
                        <a:t> in </a:t>
                      </a:r>
                      <a:r>
                        <a:rPr lang="de-DE" dirty="0" err="1"/>
                        <a:t>segment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referral</a:t>
                      </a:r>
                      <a:r>
                        <a:rPr lang="de-DE" dirty="0"/>
                        <a:t> rate, </a:t>
                      </a:r>
                      <a:r>
                        <a:rPr lang="de-DE" dirty="0" err="1"/>
                        <a:t>cost</a:t>
                      </a:r>
                      <a:r>
                        <a:rPr lang="de-DE" dirty="0"/>
                        <a:t> of </a:t>
                      </a:r>
                      <a:r>
                        <a:rPr lang="de-DE" dirty="0" err="1"/>
                        <a:t>acquisition</a:t>
                      </a:r>
                      <a:r>
                        <a:rPr lang="de-DE" dirty="0"/>
                        <a:t>.</a:t>
                      </a:r>
                    </a:p>
                  </a:txBody>
                  <a:tcPr>
                    <a:solidFill>
                      <a:srgbClr val="34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71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Key </a:t>
                      </a:r>
                      <a:r>
                        <a:rPr lang="de-DE" dirty="0" err="1"/>
                        <a:t>analytics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discipline</a:t>
                      </a:r>
                      <a:endParaRPr lang="de-DE" dirty="0"/>
                    </a:p>
                  </a:txBody>
                  <a:tcPr>
                    <a:solidFill>
                      <a:srgbClr val="34D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Operational </a:t>
                      </a:r>
                      <a:r>
                        <a:rPr lang="de-DE" dirty="0" err="1"/>
                        <a:t>performance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analytics</a:t>
                      </a:r>
                      <a:endParaRPr lang="de-DE" dirty="0"/>
                    </a:p>
                  </a:txBody>
                  <a:tcPr>
                    <a:solidFill>
                      <a:srgbClr val="34D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Product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analytics</a:t>
                      </a:r>
                      <a:endParaRPr lang="de-DE" dirty="0"/>
                    </a:p>
                  </a:txBody>
                  <a:tcPr>
                    <a:solidFill>
                      <a:srgbClr val="34D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Marketing </a:t>
                      </a:r>
                      <a:r>
                        <a:rPr lang="de-DE" dirty="0" err="1"/>
                        <a:t>analytics</a:t>
                      </a:r>
                      <a:r>
                        <a:rPr lang="de-DE" dirty="0"/>
                        <a:t>, Customer Insight</a:t>
                      </a:r>
                    </a:p>
                  </a:txBody>
                  <a:tcPr>
                    <a:solidFill>
                      <a:srgbClr val="34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222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Data </a:t>
                      </a:r>
                      <a:r>
                        <a:rPr lang="de-DE" dirty="0" err="1"/>
                        <a:t>needed</a:t>
                      </a:r>
                      <a:endParaRPr lang="de-DE" dirty="0"/>
                    </a:p>
                  </a:txBody>
                  <a:tcPr>
                    <a:solidFill>
                      <a:srgbClr val="34D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Operations</a:t>
                      </a:r>
                      <a:r>
                        <a:rPr lang="de-DE" dirty="0"/>
                        <a:t> and </a:t>
                      </a:r>
                      <a:r>
                        <a:rPr lang="de-DE" dirty="0" err="1"/>
                        <a:t>financial</a:t>
                      </a:r>
                      <a:endParaRPr lang="de-DE" dirty="0"/>
                    </a:p>
                  </a:txBody>
                  <a:tcPr>
                    <a:solidFill>
                      <a:srgbClr val="34D2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Product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usage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customer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feedback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market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data</a:t>
                      </a:r>
                      <a:r>
                        <a:rPr lang="de-DE" dirty="0"/>
                        <a:t>.</a:t>
                      </a:r>
                    </a:p>
                  </a:txBody>
                  <a:tcPr>
                    <a:solidFill>
                      <a:srgbClr val="34D2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Demographic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phsychographic</a:t>
                      </a:r>
                      <a:r>
                        <a:rPr lang="de-DE" dirty="0"/>
                        <a:t>, behavioral </a:t>
                      </a:r>
                      <a:r>
                        <a:rPr lang="de-DE" dirty="0" err="1"/>
                        <a:t>data</a:t>
                      </a:r>
                      <a:r>
                        <a:rPr lang="de-DE" dirty="0"/>
                        <a:t>, </a:t>
                      </a:r>
                      <a:r>
                        <a:rPr lang="de-DE" dirty="0" err="1"/>
                        <a:t>marketing</a:t>
                      </a:r>
                      <a:r>
                        <a:rPr lang="de-DE" dirty="0"/>
                        <a:t> / </a:t>
                      </a:r>
                      <a:r>
                        <a:rPr lang="de-DE" dirty="0" err="1"/>
                        <a:t>campaign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data</a:t>
                      </a:r>
                      <a:r>
                        <a:rPr lang="de-DE" dirty="0"/>
                        <a:t>. </a:t>
                      </a:r>
                    </a:p>
                  </a:txBody>
                  <a:tcPr>
                    <a:solidFill>
                      <a:srgbClr val="34D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514213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D3B90B03-621B-4ED1-96D7-BD9924E1D7A5}"/>
              </a:ext>
            </a:extLst>
          </p:cNvPr>
          <p:cNvSpPr txBox="1"/>
          <p:nvPr/>
        </p:nvSpPr>
        <p:spPr>
          <a:xfrm>
            <a:off x="197386" y="5162157"/>
            <a:ext cx="577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/>
              <a:t>How</a:t>
            </a:r>
            <a:r>
              <a:rPr lang="de-DE" i="1" dirty="0"/>
              <a:t> </a:t>
            </a:r>
            <a:r>
              <a:rPr lang="de-DE" i="1" dirty="0" err="1"/>
              <a:t>data</a:t>
            </a:r>
            <a:r>
              <a:rPr lang="de-DE" i="1" dirty="0"/>
              <a:t> </a:t>
            </a:r>
            <a:r>
              <a:rPr lang="de-DE" i="1" dirty="0" err="1"/>
              <a:t>strategies</a:t>
            </a:r>
            <a:r>
              <a:rPr lang="de-DE" i="1" dirty="0"/>
              <a:t> </a:t>
            </a:r>
            <a:r>
              <a:rPr lang="de-DE" i="1" dirty="0" err="1"/>
              <a:t>can</a:t>
            </a:r>
            <a:r>
              <a:rPr lang="de-DE" i="1" dirty="0"/>
              <a:t> fit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generic</a:t>
            </a:r>
            <a:r>
              <a:rPr lang="de-DE" i="1" dirty="0"/>
              <a:t> Porter </a:t>
            </a:r>
            <a:r>
              <a:rPr lang="de-DE" i="1" dirty="0" err="1"/>
              <a:t>strategies</a:t>
            </a:r>
            <a:endParaRPr lang="de-DE" i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DB96536-79A3-1222-8BBB-F40F88217841}"/>
              </a:ext>
            </a:extLst>
          </p:cNvPr>
          <p:cNvSpPr txBox="1"/>
          <p:nvPr/>
        </p:nvSpPr>
        <p:spPr>
          <a:xfrm>
            <a:off x="7472523" y="6314456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Copyright © 2025 D3M Labs, Elizabeth Press</a:t>
            </a:r>
          </a:p>
        </p:txBody>
      </p:sp>
    </p:spTree>
    <p:extLst>
      <p:ext uri="{BB962C8B-B14F-4D97-AF65-F5344CB8AC3E}">
        <p14:creationId xmlns:p14="http://schemas.microsoft.com/office/powerpoint/2010/main" val="338574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0E0581D6-2199-4B81-2F70-A15602A86E18}"/>
              </a:ext>
            </a:extLst>
          </p:cNvPr>
          <p:cNvSpPr/>
          <p:nvPr/>
        </p:nvSpPr>
        <p:spPr>
          <a:xfrm>
            <a:off x="5748950" y="1546542"/>
            <a:ext cx="6443050" cy="3037902"/>
          </a:xfrm>
          <a:prstGeom prst="rect">
            <a:avLst/>
          </a:prstGeom>
          <a:solidFill>
            <a:srgbClr val="34D2D0"/>
          </a:solidFill>
          <a:ln>
            <a:solidFill>
              <a:srgbClr val="5E38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024E34-6A88-47CA-514D-6410D028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7030A0"/>
                </a:solidFill>
              </a:rPr>
              <a:t>Be honest: </a:t>
            </a:r>
            <a:r>
              <a:rPr lang="de-DE" dirty="0" err="1">
                <a:solidFill>
                  <a:srgbClr val="7030A0"/>
                </a:solidFill>
              </a:rPr>
              <a:t>Is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data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strategic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or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hygenic</a:t>
            </a:r>
            <a:r>
              <a:rPr lang="de-DE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E3DCD0-435E-27A3-23D5-41B098CF5EBE}"/>
              </a:ext>
            </a:extLst>
          </p:cNvPr>
          <p:cNvSpPr txBox="1"/>
          <p:nvPr/>
        </p:nvSpPr>
        <p:spPr>
          <a:xfrm>
            <a:off x="7472523" y="6314456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Copyright © 2025 D3M Labs, Elizabeth Press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F68332C-9F79-6A2B-674B-E70876FD30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5556" r="32032" b="9444"/>
          <a:stretch/>
        </p:blipFill>
        <p:spPr>
          <a:xfrm>
            <a:off x="6053323" y="2208933"/>
            <a:ext cx="2412736" cy="19680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E3A3B9F-A290-486B-4303-2E00FB643E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3055" r="39453" b="16805"/>
          <a:stretch/>
        </p:blipFill>
        <p:spPr>
          <a:xfrm>
            <a:off x="9418143" y="2165805"/>
            <a:ext cx="1981124" cy="205434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7C8BCD-D592-F729-2614-10724824278B}"/>
              </a:ext>
            </a:extLst>
          </p:cNvPr>
          <p:cNvSpPr txBox="1"/>
          <p:nvPr/>
        </p:nvSpPr>
        <p:spPr>
          <a:xfrm>
            <a:off x="6053323" y="1546542"/>
            <a:ext cx="4812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5E38AF"/>
                </a:solidFill>
                <a:latin typeface="Arial" panose="020B0604020202020204" pitchFamily="34" charset="0"/>
              </a:rPr>
              <a:t>What companies say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6389CFB-7C6D-0B5F-4D3B-98064EBAF664}"/>
              </a:ext>
            </a:extLst>
          </p:cNvPr>
          <p:cNvSpPr txBox="1"/>
          <p:nvPr/>
        </p:nvSpPr>
        <p:spPr>
          <a:xfrm>
            <a:off x="9978482" y="1560393"/>
            <a:ext cx="2370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5E38AF"/>
                </a:solidFill>
                <a:latin typeface="Arial" panose="020B0604020202020204" pitchFamily="34" charset="0"/>
              </a:rPr>
              <a:t>Reality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61C7903-2616-1337-A31E-1FF4395AA4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682595"/>
              </p:ext>
            </p:extLst>
          </p:nvPr>
        </p:nvGraphicFramePr>
        <p:xfrm>
          <a:off x="-169" y="1329262"/>
          <a:ext cx="656079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9833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FA92D5-ECEE-2407-A694-D919309981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4C7F508-0953-C723-7DFD-F22BA4E86456}"/>
              </a:ext>
            </a:extLst>
          </p:cNvPr>
          <p:cNvSpPr txBox="1"/>
          <p:nvPr/>
        </p:nvSpPr>
        <p:spPr>
          <a:xfrm>
            <a:off x="7472523" y="6314456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Copyright © 2025 D3M Labs, Elizabeth Press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360C762D-E2EB-BDF8-9803-48BDF0CA5C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98229"/>
              </p:ext>
            </p:extLst>
          </p:nvPr>
        </p:nvGraphicFramePr>
        <p:xfrm>
          <a:off x="2153494" y="1543126"/>
          <a:ext cx="9363316" cy="454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FECD1B3B-FA47-F004-9BE0-D8036D6390E6}"/>
              </a:ext>
            </a:extLst>
          </p:cNvPr>
          <p:cNvSpPr/>
          <p:nvPr/>
        </p:nvSpPr>
        <p:spPr>
          <a:xfrm rot="16200000">
            <a:off x="-487457" y="3688508"/>
            <a:ext cx="4542214" cy="37119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907BCAB-E72A-AF64-8558-38C0392C2BCB}"/>
              </a:ext>
            </a:extLst>
          </p:cNvPr>
          <p:cNvSpPr txBox="1"/>
          <p:nvPr/>
        </p:nvSpPr>
        <p:spPr>
          <a:xfrm rot="16200000">
            <a:off x="-8404" y="3441398"/>
            <a:ext cx="280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AI </a:t>
            </a:r>
            <a:r>
              <a:rPr lang="de-DE" dirty="0" err="1"/>
              <a:t>innovation</a:t>
            </a:r>
            <a:r>
              <a:rPr lang="de-DE" dirty="0"/>
              <a:t> </a:t>
            </a:r>
            <a:r>
              <a:rPr lang="de-DE" dirty="0" err="1"/>
              <a:t>engagement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28E5E6-4BAA-3500-76ED-8BC39897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de-DE" dirty="0" err="1">
                <a:solidFill>
                  <a:srgbClr val="7030A0"/>
                </a:solidFill>
              </a:rPr>
              <a:t>What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is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your</a:t>
            </a:r>
            <a:r>
              <a:rPr lang="de-DE" dirty="0">
                <a:solidFill>
                  <a:srgbClr val="7030A0"/>
                </a:solidFill>
              </a:rPr>
              <a:t> Level of AI Engagement?</a:t>
            </a:r>
          </a:p>
        </p:txBody>
      </p:sp>
    </p:spTree>
    <p:extLst>
      <p:ext uri="{BB962C8B-B14F-4D97-AF65-F5344CB8AC3E}">
        <p14:creationId xmlns:p14="http://schemas.microsoft.com/office/powerpoint/2010/main" val="309323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9B0D2-9B0E-7D6D-39CC-5AE0D73A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" sz="4400" dirty="0">
                <a:solidFill>
                  <a:srgbClr val="7030A0"/>
                </a:solidFill>
              </a:rPr>
              <a:t>Data Strategy has to Fit the situation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4DE8D7-8350-DF47-056C-5447BB6611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DE" smtClean="0"/>
              <a:pPr/>
              <a:t>14</a:t>
            </a:fld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5B19AEBF-62B7-0BF8-3A3C-B2EFAFEB1B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184727"/>
              </p:ext>
            </p:extLst>
          </p:nvPr>
        </p:nvGraphicFramePr>
        <p:xfrm>
          <a:off x="1731057" y="1171773"/>
          <a:ext cx="92648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25A4F42-F477-B59E-9824-8DF1E9F1D575}"/>
              </a:ext>
            </a:extLst>
          </p:cNvPr>
          <p:cNvSpPr txBox="1"/>
          <p:nvPr/>
        </p:nvSpPr>
        <p:spPr>
          <a:xfrm>
            <a:off x="3449255" y="2475111"/>
            <a:ext cx="1509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7030A0"/>
                </a:solidFill>
              </a:rPr>
              <a:t>Restructuring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ADB4E19-C5BA-3560-0D32-C6986283F585}"/>
              </a:ext>
            </a:extLst>
          </p:cNvPr>
          <p:cNvSpPr txBox="1"/>
          <p:nvPr/>
        </p:nvSpPr>
        <p:spPr>
          <a:xfrm>
            <a:off x="8034760" y="4701251"/>
            <a:ext cx="903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Growth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2817AA-1840-7070-FC2C-CAA81B6698BF}"/>
              </a:ext>
            </a:extLst>
          </p:cNvPr>
          <p:cNvSpPr txBox="1"/>
          <p:nvPr/>
        </p:nvSpPr>
        <p:spPr>
          <a:xfrm>
            <a:off x="7472523" y="6314456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Copyright © 2025 D3M Labs, Elizabeth Press</a:t>
            </a:r>
          </a:p>
        </p:txBody>
      </p:sp>
    </p:spTree>
    <p:extLst>
      <p:ext uri="{BB962C8B-B14F-4D97-AF65-F5344CB8AC3E}">
        <p14:creationId xmlns:p14="http://schemas.microsoft.com/office/powerpoint/2010/main" val="418061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de" sz="4000" dirty="0">
                <a:solidFill>
                  <a:srgbClr val="7030A0"/>
                </a:solidFill>
              </a:rPr>
              <a:t>How do you get Ready for AI?</a:t>
            </a:r>
            <a:endParaRPr lang="de-DE" sz="4000" dirty="0">
              <a:solidFill>
                <a:srgbClr val="7030A0"/>
              </a:solidFill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92E9081-DA41-C5E0-29B6-DB1CE47DA812}"/>
              </a:ext>
            </a:extLst>
          </p:cNvPr>
          <p:cNvGrpSpPr/>
          <p:nvPr/>
        </p:nvGrpSpPr>
        <p:grpSpPr>
          <a:xfrm>
            <a:off x="301336" y="1293288"/>
            <a:ext cx="8399604" cy="5305476"/>
            <a:chOff x="1682510" y="1207468"/>
            <a:chExt cx="5844309" cy="562762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964A452-6884-C59C-85AC-AB8569384F0D}"/>
                </a:ext>
              </a:extLst>
            </p:cNvPr>
            <p:cNvSpPr/>
            <p:nvPr/>
          </p:nvSpPr>
          <p:spPr>
            <a:xfrm>
              <a:off x="1682510" y="1207468"/>
              <a:ext cx="852756" cy="1218223"/>
            </a:xfrm>
            <a:custGeom>
              <a:avLst/>
              <a:gdLst>
                <a:gd name="connsiteX0" fmla="*/ 0 w 1218222"/>
                <a:gd name="connsiteY0" fmla="*/ 0 h 852755"/>
                <a:gd name="connsiteX1" fmla="*/ 791845 w 1218222"/>
                <a:gd name="connsiteY1" fmla="*/ 0 h 852755"/>
                <a:gd name="connsiteX2" fmla="*/ 1218222 w 1218222"/>
                <a:gd name="connsiteY2" fmla="*/ 426378 h 852755"/>
                <a:gd name="connsiteX3" fmla="*/ 791845 w 1218222"/>
                <a:gd name="connsiteY3" fmla="*/ 852755 h 852755"/>
                <a:gd name="connsiteX4" fmla="*/ 0 w 1218222"/>
                <a:gd name="connsiteY4" fmla="*/ 852755 h 852755"/>
                <a:gd name="connsiteX5" fmla="*/ 426378 w 1218222"/>
                <a:gd name="connsiteY5" fmla="*/ 426378 h 852755"/>
                <a:gd name="connsiteX6" fmla="*/ 0 w 1218222"/>
                <a:gd name="connsiteY6" fmla="*/ 0 h 85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8222" h="852755">
                  <a:moveTo>
                    <a:pt x="1218221" y="0"/>
                  </a:moveTo>
                  <a:lnTo>
                    <a:pt x="1218221" y="554291"/>
                  </a:lnTo>
                  <a:lnTo>
                    <a:pt x="609110" y="852755"/>
                  </a:lnTo>
                  <a:lnTo>
                    <a:pt x="1" y="554291"/>
                  </a:lnTo>
                  <a:lnTo>
                    <a:pt x="1" y="0"/>
                  </a:lnTo>
                  <a:lnTo>
                    <a:pt x="609110" y="298465"/>
                  </a:lnTo>
                  <a:lnTo>
                    <a:pt x="1218221" y="0"/>
                  </a:lnTo>
                  <a:close/>
                </a:path>
              </a:pathLst>
            </a:custGeom>
            <a:solidFill>
              <a:srgbClr val="34D2D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431459" rIns="5080" bIns="431457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solidFill>
                    <a:srgbClr val="7030A0"/>
                  </a:solidFill>
                </a:rPr>
                <a:t>Need &amp; ROI  </a:t>
              </a:r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F7DCAFD-AD39-3C3F-0FCA-004B5362B9B5}"/>
                </a:ext>
              </a:extLst>
            </p:cNvPr>
            <p:cNvSpPr/>
            <p:nvPr/>
          </p:nvSpPr>
          <p:spPr>
            <a:xfrm>
              <a:off x="2535265" y="1207470"/>
              <a:ext cx="4991554" cy="791845"/>
            </a:xfrm>
            <a:custGeom>
              <a:avLst/>
              <a:gdLst>
                <a:gd name="connsiteX0" fmla="*/ 131977 w 791844"/>
                <a:gd name="connsiteY0" fmla="*/ 0 h 4991553"/>
                <a:gd name="connsiteX1" fmla="*/ 659867 w 791844"/>
                <a:gd name="connsiteY1" fmla="*/ 0 h 4991553"/>
                <a:gd name="connsiteX2" fmla="*/ 791844 w 791844"/>
                <a:gd name="connsiteY2" fmla="*/ 131977 h 4991553"/>
                <a:gd name="connsiteX3" fmla="*/ 791844 w 791844"/>
                <a:gd name="connsiteY3" fmla="*/ 4991553 h 4991553"/>
                <a:gd name="connsiteX4" fmla="*/ 791844 w 791844"/>
                <a:gd name="connsiteY4" fmla="*/ 4991553 h 4991553"/>
                <a:gd name="connsiteX5" fmla="*/ 0 w 791844"/>
                <a:gd name="connsiteY5" fmla="*/ 4991553 h 4991553"/>
                <a:gd name="connsiteX6" fmla="*/ 0 w 791844"/>
                <a:gd name="connsiteY6" fmla="*/ 4991553 h 4991553"/>
                <a:gd name="connsiteX7" fmla="*/ 0 w 791844"/>
                <a:gd name="connsiteY7" fmla="*/ 131977 h 4991553"/>
                <a:gd name="connsiteX8" fmla="*/ 131977 w 791844"/>
                <a:gd name="connsiteY8" fmla="*/ 0 h 499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844" h="4991553">
                  <a:moveTo>
                    <a:pt x="791844" y="831947"/>
                  </a:moveTo>
                  <a:lnTo>
                    <a:pt x="791844" y="4159606"/>
                  </a:lnTo>
                  <a:cubicBezTo>
                    <a:pt x="791844" y="4619077"/>
                    <a:pt x="782470" y="4991550"/>
                    <a:pt x="770908" y="4991550"/>
                  </a:cubicBezTo>
                  <a:lnTo>
                    <a:pt x="0" y="4991550"/>
                  </a:lnTo>
                  <a:lnTo>
                    <a:pt x="0" y="499155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70908" y="3"/>
                  </a:lnTo>
                  <a:cubicBezTo>
                    <a:pt x="782470" y="3"/>
                    <a:pt x="791844" y="372476"/>
                    <a:pt x="791844" y="83194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45640" rIns="45640" bIns="45641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600" kern="1200" dirty="0" err="1"/>
                <a:t>Is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there</a:t>
              </a:r>
              <a:r>
                <a:rPr lang="de-DE" sz="1600" kern="1200" dirty="0"/>
                <a:t> an </a:t>
              </a:r>
              <a:r>
                <a:rPr lang="de-DE" sz="1600" kern="1200" dirty="0" err="1"/>
                <a:t>actual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need</a:t>
              </a:r>
              <a:r>
                <a:rPr lang="de-DE" sz="1600" kern="1200" dirty="0"/>
                <a:t> for AI?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600" kern="1200" dirty="0" err="1"/>
                <a:t>Does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your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organization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have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the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resources</a:t>
              </a:r>
              <a:r>
                <a:rPr lang="de-DE" sz="1600" kern="1200" dirty="0"/>
                <a:t>?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600" kern="1200" dirty="0" err="1"/>
                <a:t>Is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the</a:t>
              </a:r>
              <a:r>
                <a:rPr lang="de-DE" sz="1600" kern="1200" dirty="0"/>
                <a:t> external </a:t>
              </a:r>
              <a:r>
                <a:rPr lang="de-DE" sz="1600" kern="1200" dirty="0" err="1"/>
                <a:t>environment</a:t>
              </a:r>
              <a:r>
                <a:rPr lang="de-DE" sz="1600" kern="1200" dirty="0"/>
                <a:t> supportive?</a:t>
              </a:r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D2A1320E-0966-2E48-77E8-182D7F725F20}"/>
                </a:ext>
              </a:extLst>
            </p:cNvPr>
            <p:cNvSpPr/>
            <p:nvPr/>
          </p:nvSpPr>
          <p:spPr>
            <a:xfrm>
              <a:off x="1682510" y="2309819"/>
              <a:ext cx="852756" cy="1218223"/>
            </a:xfrm>
            <a:custGeom>
              <a:avLst/>
              <a:gdLst>
                <a:gd name="connsiteX0" fmla="*/ 0 w 1218222"/>
                <a:gd name="connsiteY0" fmla="*/ 0 h 852755"/>
                <a:gd name="connsiteX1" fmla="*/ 791845 w 1218222"/>
                <a:gd name="connsiteY1" fmla="*/ 0 h 852755"/>
                <a:gd name="connsiteX2" fmla="*/ 1218222 w 1218222"/>
                <a:gd name="connsiteY2" fmla="*/ 426378 h 852755"/>
                <a:gd name="connsiteX3" fmla="*/ 791845 w 1218222"/>
                <a:gd name="connsiteY3" fmla="*/ 852755 h 852755"/>
                <a:gd name="connsiteX4" fmla="*/ 0 w 1218222"/>
                <a:gd name="connsiteY4" fmla="*/ 852755 h 852755"/>
                <a:gd name="connsiteX5" fmla="*/ 426378 w 1218222"/>
                <a:gd name="connsiteY5" fmla="*/ 426378 h 852755"/>
                <a:gd name="connsiteX6" fmla="*/ 0 w 1218222"/>
                <a:gd name="connsiteY6" fmla="*/ 0 h 85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8222" h="852755">
                  <a:moveTo>
                    <a:pt x="1218221" y="0"/>
                  </a:moveTo>
                  <a:lnTo>
                    <a:pt x="1218221" y="554291"/>
                  </a:lnTo>
                  <a:lnTo>
                    <a:pt x="609110" y="852755"/>
                  </a:lnTo>
                  <a:lnTo>
                    <a:pt x="1" y="554291"/>
                  </a:lnTo>
                  <a:lnTo>
                    <a:pt x="1" y="0"/>
                  </a:lnTo>
                  <a:lnTo>
                    <a:pt x="609110" y="298465"/>
                  </a:lnTo>
                  <a:lnTo>
                    <a:pt x="1218221" y="0"/>
                  </a:lnTo>
                  <a:close/>
                </a:path>
              </a:pathLst>
            </a:custGeom>
            <a:solidFill>
              <a:srgbClr val="34D2D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431459" rIns="5080" bIns="431457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solidFill>
                    <a:srgbClr val="7030A0"/>
                  </a:solidFill>
                </a:rPr>
                <a:t>Data Quality &amp; </a:t>
              </a:r>
              <a:r>
                <a:rPr lang="de-DE" sz="1600" kern="1200" dirty="0" err="1">
                  <a:solidFill>
                    <a:srgbClr val="7030A0"/>
                  </a:solidFill>
                </a:rPr>
                <a:t>Availability</a:t>
              </a:r>
              <a:endParaRPr lang="de-DE" sz="1600" kern="1200" dirty="0">
                <a:solidFill>
                  <a:srgbClr val="7030A0"/>
                </a:solidFill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6CD1DC03-558E-25BD-443F-AC6F2C481246}"/>
                </a:ext>
              </a:extLst>
            </p:cNvPr>
            <p:cNvSpPr/>
            <p:nvPr/>
          </p:nvSpPr>
          <p:spPr>
            <a:xfrm>
              <a:off x="2535265" y="2309820"/>
              <a:ext cx="4991554" cy="791845"/>
            </a:xfrm>
            <a:custGeom>
              <a:avLst/>
              <a:gdLst>
                <a:gd name="connsiteX0" fmla="*/ 131977 w 791844"/>
                <a:gd name="connsiteY0" fmla="*/ 0 h 4991553"/>
                <a:gd name="connsiteX1" fmla="*/ 659867 w 791844"/>
                <a:gd name="connsiteY1" fmla="*/ 0 h 4991553"/>
                <a:gd name="connsiteX2" fmla="*/ 791844 w 791844"/>
                <a:gd name="connsiteY2" fmla="*/ 131977 h 4991553"/>
                <a:gd name="connsiteX3" fmla="*/ 791844 w 791844"/>
                <a:gd name="connsiteY3" fmla="*/ 4991553 h 4991553"/>
                <a:gd name="connsiteX4" fmla="*/ 791844 w 791844"/>
                <a:gd name="connsiteY4" fmla="*/ 4991553 h 4991553"/>
                <a:gd name="connsiteX5" fmla="*/ 0 w 791844"/>
                <a:gd name="connsiteY5" fmla="*/ 4991553 h 4991553"/>
                <a:gd name="connsiteX6" fmla="*/ 0 w 791844"/>
                <a:gd name="connsiteY6" fmla="*/ 4991553 h 4991553"/>
                <a:gd name="connsiteX7" fmla="*/ 0 w 791844"/>
                <a:gd name="connsiteY7" fmla="*/ 131977 h 4991553"/>
                <a:gd name="connsiteX8" fmla="*/ 131977 w 791844"/>
                <a:gd name="connsiteY8" fmla="*/ 0 h 499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844" h="4991553">
                  <a:moveTo>
                    <a:pt x="791844" y="831947"/>
                  </a:moveTo>
                  <a:lnTo>
                    <a:pt x="791844" y="4159606"/>
                  </a:lnTo>
                  <a:cubicBezTo>
                    <a:pt x="791844" y="4619077"/>
                    <a:pt x="782470" y="4991550"/>
                    <a:pt x="770908" y="4991550"/>
                  </a:cubicBezTo>
                  <a:lnTo>
                    <a:pt x="0" y="4991550"/>
                  </a:lnTo>
                  <a:lnTo>
                    <a:pt x="0" y="499155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70908" y="3"/>
                  </a:lnTo>
                  <a:cubicBezTo>
                    <a:pt x="782470" y="3"/>
                    <a:pt x="791844" y="372476"/>
                    <a:pt x="791844" y="83194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45640" rIns="45640" bIns="45641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600" kern="1200" dirty="0"/>
                <a:t>Do </a:t>
              </a:r>
              <a:r>
                <a:rPr lang="de-DE" sz="1600" kern="1200" dirty="0" err="1"/>
                <a:t>you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have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enough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data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to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make</a:t>
              </a:r>
              <a:r>
                <a:rPr lang="de-DE" sz="1600" kern="1200" dirty="0"/>
                <a:t> AI </a:t>
              </a:r>
              <a:r>
                <a:rPr lang="de-DE" sz="1600" kern="1200" dirty="0" err="1"/>
                <a:t>worth-while</a:t>
              </a:r>
              <a:r>
                <a:rPr lang="de-DE" sz="1600" kern="1200" dirty="0"/>
                <a:t>?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600" kern="1200" dirty="0" err="1"/>
                <a:t>Is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your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data</a:t>
              </a:r>
              <a:r>
                <a:rPr lang="de-DE" sz="1600" kern="1200" dirty="0"/>
                <a:t> of </a:t>
              </a:r>
              <a:r>
                <a:rPr lang="de-DE" sz="1600" kern="1200" dirty="0" err="1"/>
                <a:t>sufficient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quality</a:t>
              </a:r>
              <a:r>
                <a:rPr lang="de-DE" sz="1600" kern="1200" dirty="0"/>
                <a:t> &amp; </a:t>
              </a:r>
              <a:r>
                <a:rPr lang="de-DE" sz="1600" kern="1200" dirty="0" err="1"/>
                <a:t>availability</a:t>
              </a:r>
              <a:r>
                <a:rPr lang="de-DE" sz="1600" kern="1200" dirty="0"/>
                <a:t>?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600" kern="1200" dirty="0"/>
                <a:t>Do </a:t>
              </a:r>
              <a:r>
                <a:rPr lang="de-DE" sz="1600" kern="1200" dirty="0" err="1"/>
                <a:t>you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have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sufficient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continued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data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governance</a:t>
              </a:r>
              <a:r>
                <a:rPr lang="de-DE" sz="1600" kern="1200" dirty="0"/>
                <a:t>?</a:t>
              </a: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84D8397-A1E8-5236-6FC5-EA3CD1E12F0C}"/>
                </a:ext>
              </a:extLst>
            </p:cNvPr>
            <p:cNvSpPr/>
            <p:nvPr/>
          </p:nvSpPr>
          <p:spPr>
            <a:xfrm>
              <a:off x="1682510" y="3412169"/>
              <a:ext cx="852756" cy="1218223"/>
            </a:xfrm>
            <a:custGeom>
              <a:avLst/>
              <a:gdLst>
                <a:gd name="connsiteX0" fmla="*/ 0 w 1218222"/>
                <a:gd name="connsiteY0" fmla="*/ 0 h 852755"/>
                <a:gd name="connsiteX1" fmla="*/ 791845 w 1218222"/>
                <a:gd name="connsiteY1" fmla="*/ 0 h 852755"/>
                <a:gd name="connsiteX2" fmla="*/ 1218222 w 1218222"/>
                <a:gd name="connsiteY2" fmla="*/ 426378 h 852755"/>
                <a:gd name="connsiteX3" fmla="*/ 791845 w 1218222"/>
                <a:gd name="connsiteY3" fmla="*/ 852755 h 852755"/>
                <a:gd name="connsiteX4" fmla="*/ 0 w 1218222"/>
                <a:gd name="connsiteY4" fmla="*/ 852755 h 852755"/>
                <a:gd name="connsiteX5" fmla="*/ 426378 w 1218222"/>
                <a:gd name="connsiteY5" fmla="*/ 426378 h 852755"/>
                <a:gd name="connsiteX6" fmla="*/ 0 w 1218222"/>
                <a:gd name="connsiteY6" fmla="*/ 0 h 85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8222" h="852755">
                  <a:moveTo>
                    <a:pt x="1218221" y="0"/>
                  </a:moveTo>
                  <a:lnTo>
                    <a:pt x="1218221" y="554291"/>
                  </a:lnTo>
                  <a:lnTo>
                    <a:pt x="609110" y="852755"/>
                  </a:lnTo>
                  <a:lnTo>
                    <a:pt x="1" y="554291"/>
                  </a:lnTo>
                  <a:lnTo>
                    <a:pt x="1" y="0"/>
                  </a:lnTo>
                  <a:lnTo>
                    <a:pt x="609110" y="298465"/>
                  </a:lnTo>
                  <a:lnTo>
                    <a:pt x="1218221" y="0"/>
                  </a:lnTo>
                  <a:close/>
                </a:path>
              </a:pathLst>
            </a:custGeom>
            <a:solidFill>
              <a:srgbClr val="34D2D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431459" rIns="5080" bIns="431457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solidFill>
                    <a:srgbClr val="7030A0"/>
                  </a:solidFill>
                </a:rPr>
                <a:t>Infrastructure </a:t>
              </a:r>
              <a:r>
                <a:rPr lang="de-DE" sz="1600" kern="1200" dirty="0" err="1">
                  <a:solidFill>
                    <a:srgbClr val="7030A0"/>
                  </a:solidFill>
                </a:rPr>
                <a:t>ready</a:t>
              </a:r>
              <a:r>
                <a:rPr lang="de-DE" sz="1600" kern="12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418B3AD1-6E2B-B878-9A8E-DCEB845338E3}"/>
                </a:ext>
              </a:extLst>
            </p:cNvPr>
            <p:cNvSpPr/>
            <p:nvPr/>
          </p:nvSpPr>
          <p:spPr>
            <a:xfrm>
              <a:off x="2535265" y="3412169"/>
              <a:ext cx="4991554" cy="791845"/>
            </a:xfrm>
            <a:custGeom>
              <a:avLst/>
              <a:gdLst>
                <a:gd name="connsiteX0" fmla="*/ 131977 w 791844"/>
                <a:gd name="connsiteY0" fmla="*/ 0 h 4991553"/>
                <a:gd name="connsiteX1" fmla="*/ 659867 w 791844"/>
                <a:gd name="connsiteY1" fmla="*/ 0 h 4991553"/>
                <a:gd name="connsiteX2" fmla="*/ 791844 w 791844"/>
                <a:gd name="connsiteY2" fmla="*/ 131977 h 4991553"/>
                <a:gd name="connsiteX3" fmla="*/ 791844 w 791844"/>
                <a:gd name="connsiteY3" fmla="*/ 4991553 h 4991553"/>
                <a:gd name="connsiteX4" fmla="*/ 791844 w 791844"/>
                <a:gd name="connsiteY4" fmla="*/ 4991553 h 4991553"/>
                <a:gd name="connsiteX5" fmla="*/ 0 w 791844"/>
                <a:gd name="connsiteY5" fmla="*/ 4991553 h 4991553"/>
                <a:gd name="connsiteX6" fmla="*/ 0 w 791844"/>
                <a:gd name="connsiteY6" fmla="*/ 4991553 h 4991553"/>
                <a:gd name="connsiteX7" fmla="*/ 0 w 791844"/>
                <a:gd name="connsiteY7" fmla="*/ 131977 h 4991553"/>
                <a:gd name="connsiteX8" fmla="*/ 131977 w 791844"/>
                <a:gd name="connsiteY8" fmla="*/ 0 h 499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844" h="4991553">
                  <a:moveTo>
                    <a:pt x="791844" y="831947"/>
                  </a:moveTo>
                  <a:lnTo>
                    <a:pt x="791844" y="4159606"/>
                  </a:lnTo>
                  <a:cubicBezTo>
                    <a:pt x="791844" y="4619077"/>
                    <a:pt x="782470" y="4991550"/>
                    <a:pt x="770908" y="4991550"/>
                  </a:cubicBezTo>
                  <a:lnTo>
                    <a:pt x="0" y="4991550"/>
                  </a:lnTo>
                  <a:lnTo>
                    <a:pt x="0" y="499155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70908" y="3"/>
                  </a:lnTo>
                  <a:cubicBezTo>
                    <a:pt x="782470" y="3"/>
                    <a:pt x="791844" y="372476"/>
                    <a:pt x="791844" y="83194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45641" rIns="45640" bIns="45640" numCol="1" spcCol="1270" anchor="ctr" anchorCtr="0">
              <a:noAutofit/>
            </a:bodyPr>
            <a:lstStyle/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de-DE" sz="1600" kern="1200" dirty="0" err="1"/>
                <a:t>Is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your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infrastructure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scalable</a:t>
              </a:r>
              <a:r>
                <a:rPr lang="de-DE" sz="1600" kern="1200" dirty="0"/>
                <a:t> (</a:t>
              </a:r>
              <a:r>
                <a:rPr lang="de-DE" sz="1600" kern="1200" dirty="0" err="1"/>
                <a:t>Compute</a:t>
              </a:r>
              <a:r>
                <a:rPr lang="de-DE" sz="1600" kern="1200" dirty="0"/>
                <a:t>, Data Management, Model Development &amp; </a:t>
              </a:r>
              <a:r>
                <a:rPr lang="de-DE" sz="1600" kern="1200" dirty="0" err="1"/>
                <a:t>Deployment</a:t>
              </a:r>
              <a:r>
                <a:rPr lang="de-DE" sz="1600" kern="1200" dirty="0"/>
                <a:t>, Model </a:t>
              </a:r>
              <a:r>
                <a:rPr lang="de-DE" sz="1600" kern="1200" dirty="0" err="1"/>
                <a:t>monitoring</a:t>
              </a:r>
              <a:r>
                <a:rPr lang="de-DE" sz="1600" kern="1200" dirty="0"/>
                <a:t> &amp; Maintenance, Automation)?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600" kern="1200" dirty="0"/>
                <a:t>Are </a:t>
              </a:r>
              <a:r>
                <a:rPr lang="de-DE" sz="1600" kern="1200" dirty="0" err="1"/>
                <a:t>you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compliant</a:t>
              </a:r>
              <a:r>
                <a:rPr lang="de-DE" sz="1600" kern="1200" dirty="0"/>
                <a:t> and </a:t>
              </a:r>
              <a:r>
                <a:rPr lang="de-DE" sz="1600" kern="1200" dirty="0" err="1"/>
                <a:t>secure</a:t>
              </a:r>
              <a:r>
                <a:rPr lang="de-DE" sz="1600" kern="1200" dirty="0"/>
                <a:t>?</a:t>
              </a: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928370A5-279A-32DA-B907-E002CF7BE005}"/>
                </a:ext>
              </a:extLst>
            </p:cNvPr>
            <p:cNvSpPr/>
            <p:nvPr/>
          </p:nvSpPr>
          <p:spPr>
            <a:xfrm>
              <a:off x="1682510" y="4514519"/>
              <a:ext cx="852756" cy="1218223"/>
            </a:xfrm>
            <a:custGeom>
              <a:avLst/>
              <a:gdLst>
                <a:gd name="connsiteX0" fmla="*/ 0 w 1218222"/>
                <a:gd name="connsiteY0" fmla="*/ 0 h 852755"/>
                <a:gd name="connsiteX1" fmla="*/ 791845 w 1218222"/>
                <a:gd name="connsiteY1" fmla="*/ 0 h 852755"/>
                <a:gd name="connsiteX2" fmla="*/ 1218222 w 1218222"/>
                <a:gd name="connsiteY2" fmla="*/ 426378 h 852755"/>
                <a:gd name="connsiteX3" fmla="*/ 791845 w 1218222"/>
                <a:gd name="connsiteY3" fmla="*/ 852755 h 852755"/>
                <a:gd name="connsiteX4" fmla="*/ 0 w 1218222"/>
                <a:gd name="connsiteY4" fmla="*/ 852755 h 852755"/>
                <a:gd name="connsiteX5" fmla="*/ 426378 w 1218222"/>
                <a:gd name="connsiteY5" fmla="*/ 426378 h 852755"/>
                <a:gd name="connsiteX6" fmla="*/ 0 w 1218222"/>
                <a:gd name="connsiteY6" fmla="*/ 0 h 85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8222" h="852755">
                  <a:moveTo>
                    <a:pt x="1218221" y="0"/>
                  </a:moveTo>
                  <a:lnTo>
                    <a:pt x="1218221" y="554291"/>
                  </a:lnTo>
                  <a:lnTo>
                    <a:pt x="609110" y="852755"/>
                  </a:lnTo>
                  <a:lnTo>
                    <a:pt x="1" y="554291"/>
                  </a:lnTo>
                  <a:lnTo>
                    <a:pt x="1" y="0"/>
                  </a:lnTo>
                  <a:lnTo>
                    <a:pt x="609110" y="298465"/>
                  </a:lnTo>
                  <a:lnTo>
                    <a:pt x="1218221" y="0"/>
                  </a:lnTo>
                  <a:close/>
                </a:path>
              </a:pathLst>
            </a:custGeom>
            <a:solidFill>
              <a:srgbClr val="34D2D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431459" rIns="5080" bIns="431457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solidFill>
                    <a:srgbClr val="7030A0"/>
                  </a:solidFill>
                </a:rPr>
                <a:t>Tools</a:t>
              </a: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F80B72CF-FB31-3173-E2DE-3EBF646CC1E3}"/>
                </a:ext>
              </a:extLst>
            </p:cNvPr>
            <p:cNvSpPr/>
            <p:nvPr/>
          </p:nvSpPr>
          <p:spPr>
            <a:xfrm>
              <a:off x="2535265" y="4514520"/>
              <a:ext cx="4991554" cy="791845"/>
            </a:xfrm>
            <a:custGeom>
              <a:avLst/>
              <a:gdLst>
                <a:gd name="connsiteX0" fmla="*/ 131977 w 791844"/>
                <a:gd name="connsiteY0" fmla="*/ 0 h 4991553"/>
                <a:gd name="connsiteX1" fmla="*/ 659867 w 791844"/>
                <a:gd name="connsiteY1" fmla="*/ 0 h 4991553"/>
                <a:gd name="connsiteX2" fmla="*/ 791844 w 791844"/>
                <a:gd name="connsiteY2" fmla="*/ 131977 h 4991553"/>
                <a:gd name="connsiteX3" fmla="*/ 791844 w 791844"/>
                <a:gd name="connsiteY3" fmla="*/ 4991553 h 4991553"/>
                <a:gd name="connsiteX4" fmla="*/ 791844 w 791844"/>
                <a:gd name="connsiteY4" fmla="*/ 4991553 h 4991553"/>
                <a:gd name="connsiteX5" fmla="*/ 0 w 791844"/>
                <a:gd name="connsiteY5" fmla="*/ 4991553 h 4991553"/>
                <a:gd name="connsiteX6" fmla="*/ 0 w 791844"/>
                <a:gd name="connsiteY6" fmla="*/ 4991553 h 4991553"/>
                <a:gd name="connsiteX7" fmla="*/ 0 w 791844"/>
                <a:gd name="connsiteY7" fmla="*/ 131977 h 4991553"/>
                <a:gd name="connsiteX8" fmla="*/ 131977 w 791844"/>
                <a:gd name="connsiteY8" fmla="*/ 0 h 499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844" h="4991553">
                  <a:moveTo>
                    <a:pt x="791844" y="831947"/>
                  </a:moveTo>
                  <a:lnTo>
                    <a:pt x="791844" y="4159606"/>
                  </a:lnTo>
                  <a:cubicBezTo>
                    <a:pt x="791844" y="4619077"/>
                    <a:pt x="782470" y="4991550"/>
                    <a:pt x="770908" y="4991550"/>
                  </a:cubicBezTo>
                  <a:lnTo>
                    <a:pt x="0" y="4991550"/>
                  </a:lnTo>
                  <a:lnTo>
                    <a:pt x="0" y="499155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70908" y="3"/>
                  </a:lnTo>
                  <a:cubicBezTo>
                    <a:pt x="782470" y="3"/>
                    <a:pt x="791844" y="372476"/>
                    <a:pt x="791844" y="83194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45641" rIns="45640" bIns="45640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600" kern="1200" dirty="0"/>
                <a:t>Do </a:t>
              </a:r>
              <a:r>
                <a:rPr lang="de-DE" sz="1600" kern="1200" dirty="0" err="1"/>
                <a:t>you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have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the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right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analytical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tools</a:t>
              </a:r>
              <a:r>
                <a:rPr lang="de-DE" sz="1600" kern="1200" dirty="0"/>
                <a:t> for </a:t>
              </a:r>
              <a:r>
                <a:rPr lang="de-DE" sz="1600" kern="1200" dirty="0" err="1"/>
                <a:t>your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use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case</a:t>
              </a:r>
              <a:r>
                <a:rPr lang="de-DE" sz="1600" kern="1200" dirty="0"/>
                <a:t>?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600" kern="1200" dirty="0"/>
                <a:t>Are </a:t>
              </a:r>
              <a:r>
                <a:rPr lang="de-DE" sz="1600" kern="1200" dirty="0" err="1"/>
                <a:t>the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right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tools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compatible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with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your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existing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stack</a:t>
              </a:r>
              <a:r>
                <a:rPr lang="de-DE" sz="1600" kern="1200" dirty="0"/>
                <a:t>?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600" kern="1200" dirty="0" err="1"/>
                <a:t>Does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your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organization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have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the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knoweldge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to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use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them</a:t>
              </a:r>
              <a:r>
                <a:rPr lang="de-DE" sz="1600" kern="1200" dirty="0"/>
                <a:t>?</a:t>
              </a: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19016EB1-AB61-5E0E-51A2-A1CA6ED19585}"/>
                </a:ext>
              </a:extLst>
            </p:cNvPr>
            <p:cNvSpPr/>
            <p:nvPr/>
          </p:nvSpPr>
          <p:spPr>
            <a:xfrm>
              <a:off x="1682510" y="5616870"/>
              <a:ext cx="852756" cy="1218223"/>
            </a:xfrm>
            <a:custGeom>
              <a:avLst/>
              <a:gdLst>
                <a:gd name="connsiteX0" fmla="*/ 0 w 1218222"/>
                <a:gd name="connsiteY0" fmla="*/ 0 h 852755"/>
                <a:gd name="connsiteX1" fmla="*/ 791845 w 1218222"/>
                <a:gd name="connsiteY1" fmla="*/ 0 h 852755"/>
                <a:gd name="connsiteX2" fmla="*/ 1218222 w 1218222"/>
                <a:gd name="connsiteY2" fmla="*/ 426378 h 852755"/>
                <a:gd name="connsiteX3" fmla="*/ 791845 w 1218222"/>
                <a:gd name="connsiteY3" fmla="*/ 852755 h 852755"/>
                <a:gd name="connsiteX4" fmla="*/ 0 w 1218222"/>
                <a:gd name="connsiteY4" fmla="*/ 852755 h 852755"/>
                <a:gd name="connsiteX5" fmla="*/ 426378 w 1218222"/>
                <a:gd name="connsiteY5" fmla="*/ 426378 h 852755"/>
                <a:gd name="connsiteX6" fmla="*/ 0 w 1218222"/>
                <a:gd name="connsiteY6" fmla="*/ 0 h 85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8222" h="852755">
                  <a:moveTo>
                    <a:pt x="1218221" y="0"/>
                  </a:moveTo>
                  <a:lnTo>
                    <a:pt x="1218221" y="554291"/>
                  </a:lnTo>
                  <a:lnTo>
                    <a:pt x="609110" y="852755"/>
                  </a:lnTo>
                  <a:lnTo>
                    <a:pt x="1" y="554291"/>
                  </a:lnTo>
                  <a:lnTo>
                    <a:pt x="1" y="0"/>
                  </a:lnTo>
                  <a:lnTo>
                    <a:pt x="609110" y="298465"/>
                  </a:lnTo>
                  <a:lnTo>
                    <a:pt x="1218221" y="0"/>
                  </a:lnTo>
                  <a:close/>
                </a:path>
              </a:pathLst>
            </a:custGeom>
            <a:solidFill>
              <a:srgbClr val="34D2D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81" tIns="431459" rIns="5080" bIns="431457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>
                  <a:solidFill>
                    <a:srgbClr val="7030A0"/>
                  </a:solidFill>
                </a:rPr>
                <a:t>Can </a:t>
              </a:r>
              <a:r>
                <a:rPr lang="de-DE" sz="1600" kern="1200" dirty="0" err="1">
                  <a:solidFill>
                    <a:srgbClr val="7030A0"/>
                  </a:solidFill>
                </a:rPr>
                <a:t>you</a:t>
              </a:r>
              <a:r>
                <a:rPr lang="de-DE" sz="1600" kern="1200" dirty="0">
                  <a:solidFill>
                    <a:srgbClr val="7030A0"/>
                  </a:solidFill>
                </a:rPr>
                <a:t> </a:t>
              </a:r>
              <a:r>
                <a:rPr lang="de-DE" sz="1600" kern="1200" dirty="0" err="1">
                  <a:solidFill>
                    <a:srgbClr val="7030A0"/>
                  </a:solidFill>
                </a:rPr>
                <a:t>deliver</a:t>
              </a:r>
              <a:r>
                <a:rPr lang="de-DE" sz="1600" kern="12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CB70BE9D-10AE-62C6-4A5C-3AFAAE4962A0}"/>
                </a:ext>
              </a:extLst>
            </p:cNvPr>
            <p:cNvSpPr/>
            <p:nvPr/>
          </p:nvSpPr>
          <p:spPr>
            <a:xfrm>
              <a:off x="2535265" y="5616870"/>
              <a:ext cx="4991554" cy="791845"/>
            </a:xfrm>
            <a:custGeom>
              <a:avLst/>
              <a:gdLst>
                <a:gd name="connsiteX0" fmla="*/ 131977 w 791844"/>
                <a:gd name="connsiteY0" fmla="*/ 0 h 4991553"/>
                <a:gd name="connsiteX1" fmla="*/ 659867 w 791844"/>
                <a:gd name="connsiteY1" fmla="*/ 0 h 4991553"/>
                <a:gd name="connsiteX2" fmla="*/ 791844 w 791844"/>
                <a:gd name="connsiteY2" fmla="*/ 131977 h 4991553"/>
                <a:gd name="connsiteX3" fmla="*/ 791844 w 791844"/>
                <a:gd name="connsiteY3" fmla="*/ 4991553 h 4991553"/>
                <a:gd name="connsiteX4" fmla="*/ 791844 w 791844"/>
                <a:gd name="connsiteY4" fmla="*/ 4991553 h 4991553"/>
                <a:gd name="connsiteX5" fmla="*/ 0 w 791844"/>
                <a:gd name="connsiteY5" fmla="*/ 4991553 h 4991553"/>
                <a:gd name="connsiteX6" fmla="*/ 0 w 791844"/>
                <a:gd name="connsiteY6" fmla="*/ 4991553 h 4991553"/>
                <a:gd name="connsiteX7" fmla="*/ 0 w 791844"/>
                <a:gd name="connsiteY7" fmla="*/ 131977 h 4991553"/>
                <a:gd name="connsiteX8" fmla="*/ 131977 w 791844"/>
                <a:gd name="connsiteY8" fmla="*/ 0 h 4991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844" h="4991553">
                  <a:moveTo>
                    <a:pt x="791844" y="831947"/>
                  </a:moveTo>
                  <a:lnTo>
                    <a:pt x="791844" y="4159606"/>
                  </a:lnTo>
                  <a:cubicBezTo>
                    <a:pt x="791844" y="4619077"/>
                    <a:pt x="782470" y="4991550"/>
                    <a:pt x="770908" y="4991550"/>
                  </a:cubicBezTo>
                  <a:lnTo>
                    <a:pt x="0" y="4991550"/>
                  </a:lnTo>
                  <a:lnTo>
                    <a:pt x="0" y="499155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70908" y="3"/>
                  </a:lnTo>
                  <a:cubicBezTo>
                    <a:pt x="782470" y="3"/>
                    <a:pt x="791844" y="372476"/>
                    <a:pt x="791844" y="831947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233" tIns="45641" rIns="45640" bIns="45640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600" kern="1200" dirty="0"/>
                <a:t>Can </a:t>
              </a:r>
              <a:r>
                <a:rPr lang="de-DE" sz="1600" kern="1200" dirty="0" err="1"/>
                <a:t>you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deliver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your</a:t>
              </a:r>
              <a:r>
                <a:rPr lang="de-DE" sz="1600" kern="1200" dirty="0"/>
                <a:t> AI </a:t>
              </a:r>
              <a:r>
                <a:rPr lang="de-DE" sz="1600" kern="1200" dirty="0" err="1"/>
                <a:t>product</a:t>
              </a:r>
              <a:r>
                <a:rPr lang="de-DE" sz="1600" kern="1200" dirty="0"/>
                <a:t>?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600" kern="1200" dirty="0"/>
                <a:t>Can </a:t>
              </a:r>
              <a:r>
                <a:rPr lang="de-DE" sz="1600" kern="1200" dirty="0" err="1"/>
                <a:t>you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measure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impact</a:t>
              </a:r>
              <a:r>
                <a:rPr lang="de-DE" sz="1600" kern="1200" dirty="0"/>
                <a:t> on </a:t>
              </a:r>
              <a:r>
                <a:rPr lang="de-DE" sz="1600" kern="1200" dirty="0" err="1"/>
                <a:t>the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business</a:t>
              </a:r>
              <a:r>
                <a:rPr lang="de-DE" sz="1600" kern="1200" dirty="0"/>
                <a:t>?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de-DE" sz="1600" kern="1200" dirty="0" err="1"/>
                <a:t>Is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there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impact</a:t>
              </a:r>
              <a:r>
                <a:rPr lang="de-DE" sz="1600" kern="1200" dirty="0"/>
                <a:t> on </a:t>
              </a:r>
              <a:r>
                <a:rPr lang="de-DE" sz="1600" kern="1200" dirty="0" err="1"/>
                <a:t>the</a:t>
              </a:r>
              <a:r>
                <a:rPr lang="de-DE" sz="1600" kern="1200" dirty="0"/>
                <a:t> </a:t>
              </a:r>
              <a:r>
                <a:rPr lang="de-DE" sz="1600" kern="1200" dirty="0" err="1"/>
                <a:t>business</a:t>
              </a:r>
              <a:r>
                <a:rPr lang="de-DE" sz="1600" kern="1200" dirty="0"/>
                <a:t>?</a:t>
              </a: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9EE7592C-B4D1-EE1A-001D-0E1755D4FC2C}"/>
              </a:ext>
            </a:extLst>
          </p:cNvPr>
          <p:cNvSpPr txBox="1"/>
          <p:nvPr/>
        </p:nvSpPr>
        <p:spPr>
          <a:xfrm>
            <a:off x="7472523" y="6314456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Copyright © 2025 D3M Labs, Elizabeth Press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E6B7B9-2649-1588-6D7F-8E89E0BB593A}"/>
              </a:ext>
            </a:extLst>
          </p:cNvPr>
          <p:cNvSpPr txBox="1"/>
          <p:nvPr/>
        </p:nvSpPr>
        <p:spPr>
          <a:xfrm>
            <a:off x="8804635" y="1262003"/>
            <a:ext cx="3086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5E38AF"/>
                </a:solidFill>
              </a:rPr>
              <a:t>Do </a:t>
            </a:r>
            <a:r>
              <a:rPr lang="de-DE" dirty="0" err="1">
                <a:solidFill>
                  <a:srgbClr val="5E38AF"/>
                </a:solidFill>
              </a:rPr>
              <a:t>you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need</a:t>
            </a:r>
            <a:r>
              <a:rPr lang="de-DE" dirty="0">
                <a:solidFill>
                  <a:srgbClr val="5E38AF"/>
                </a:solidFill>
              </a:rPr>
              <a:t> AI? </a:t>
            </a:r>
            <a:r>
              <a:rPr lang="de-DE" dirty="0" err="1">
                <a:solidFill>
                  <a:srgbClr val="5E38AF"/>
                </a:solidFill>
              </a:rPr>
              <a:t>If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the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answer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is</a:t>
            </a:r>
            <a:r>
              <a:rPr lang="de-DE" dirty="0">
                <a:solidFill>
                  <a:srgbClr val="5E38AF"/>
                </a:solidFill>
              </a:rPr>
              <a:t> not a </a:t>
            </a:r>
            <a:r>
              <a:rPr lang="de-DE" dirty="0" err="1">
                <a:solidFill>
                  <a:srgbClr val="5E38AF"/>
                </a:solidFill>
              </a:rPr>
              <a:t>concrete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yes</a:t>
            </a:r>
            <a:r>
              <a:rPr lang="de-DE" dirty="0">
                <a:solidFill>
                  <a:srgbClr val="5E38AF"/>
                </a:solidFill>
              </a:rPr>
              <a:t>, </a:t>
            </a:r>
            <a:r>
              <a:rPr lang="de-DE" dirty="0" err="1">
                <a:solidFill>
                  <a:srgbClr val="5E38AF"/>
                </a:solidFill>
              </a:rPr>
              <a:t>then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ther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rest</a:t>
            </a:r>
            <a:r>
              <a:rPr lang="de-DE" dirty="0">
                <a:solidFill>
                  <a:srgbClr val="5E38AF"/>
                </a:solidFill>
              </a:rPr>
              <a:t> of </a:t>
            </a:r>
            <a:r>
              <a:rPr lang="de-DE" dirty="0" err="1">
                <a:solidFill>
                  <a:srgbClr val="5E38AF"/>
                </a:solidFill>
              </a:rPr>
              <a:t>this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chart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could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be</a:t>
            </a:r>
            <a:r>
              <a:rPr lang="de-DE" dirty="0">
                <a:solidFill>
                  <a:srgbClr val="5E38AF"/>
                </a:solidFill>
              </a:rPr>
              <a:t> a </a:t>
            </a:r>
            <a:r>
              <a:rPr lang="de-DE" dirty="0" err="1">
                <a:solidFill>
                  <a:srgbClr val="5E38AF"/>
                </a:solidFill>
              </a:rPr>
              <a:t>waste</a:t>
            </a:r>
            <a:r>
              <a:rPr lang="de-DE" dirty="0">
                <a:solidFill>
                  <a:srgbClr val="5E38AF"/>
                </a:solidFill>
              </a:rPr>
              <a:t> of </a:t>
            </a:r>
            <a:r>
              <a:rPr lang="de-DE" dirty="0" err="1">
                <a:solidFill>
                  <a:srgbClr val="5E38AF"/>
                </a:solidFill>
              </a:rPr>
              <a:t>money</a:t>
            </a:r>
            <a:r>
              <a:rPr lang="de-DE" dirty="0">
                <a:solidFill>
                  <a:srgbClr val="5E38A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F894BA-150B-8268-E6D8-74B516424D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DE" smtClean="0"/>
              <a:pPr/>
              <a:t>16</a:t>
            </a:fld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C267B31-2AF3-6E81-24D1-AB6592684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041535"/>
              </p:ext>
            </p:extLst>
          </p:nvPr>
        </p:nvGraphicFramePr>
        <p:xfrm>
          <a:off x="3426105" y="1493135"/>
          <a:ext cx="8836287" cy="4728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96406FE6-7979-1AE3-BE78-B1C3BEAF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de" sz="4400" dirty="0">
                <a:solidFill>
                  <a:srgbClr val="7030A0"/>
                </a:solidFill>
              </a:rPr>
              <a:t>Scalable AI is a complex System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8259223-EA8D-7D9A-B3BF-8A3CD58AC89E}"/>
              </a:ext>
            </a:extLst>
          </p:cNvPr>
          <p:cNvSpPr txBox="1"/>
          <p:nvPr/>
        </p:nvSpPr>
        <p:spPr>
          <a:xfrm>
            <a:off x="7472523" y="6314456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Copyright © 2025 D3M Labs, Elizabeth Press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D12AA5-A22D-8EAF-B40E-BBF5D9A6DBE6}"/>
              </a:ext>
            </a:extLst>
          </p:cNvPr>
          <p:cNvSpPr txBox="1"/>
          <p:nvPr/>
        </p:nvSpPr>
        <p:spPr>
          <a:xfrm>
            <a:off x="415600" y="1493495"/>
            <a:ext cx="3323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5E38AF"/>
                </a:solidFill>
              </a:rPr>
              <a:t>Iteratively</a:t>
            </a:r>
            <a:r>
              <a:rPr lang="de-DE" b="1" dirty="0">
                <a:solidFill>
                  <a:srgbClr val="5E38AF"/>
                </a:solidFill>
              </a:rPr>
              <a:t> </a:t>
            </a:r>
            <a:r>
              <a:rPr lang="de-DE" b="1" dirty="0" err="1">
                <a:solidFill>
                  <a:srgbClr val="5E38AF"/>
                </a:solidFill>
              </a:rPr>
              <a:t>questioning</a:t>
            </a:r>
            <a:r>
              <a:rPr lang="de-DE" b="1" dirty="0">
                <a:solidFill>
                  <a:srgbClr val="5E38AF"/>
                </a:solidFill>
              </a:rPr>
              <a:t> </a:t>
            </a:r>
            <a:r>
              <a:rPr lang="de-DE" b="1" dirty="0" err="1">
                <a:solidFill>
                  <a:srgbClr val="5E38AF"/>
                </a:solidFill>
              </a:rPr>
              <a:t>the</a:t>
            </a:r>
            <a:r>
              <a:rPr lang="de-DE" b="1" dirty="0">
                <a:solidFill>
                  <a:srgbClr val="5E38AF"/>
                </a:solidFill>
              </a:rPr>
              <a:t> </a:t>
            </a:r>
            <a:r>
              <a:rPr lang="de-DE" b="1" dirty="0" err="1">
                <a:solidFill>
                  <a:srgbClr val="5E38AF"/>
                </a:solidFill>
              </a:rPr>
              <a:t>components</a:t>
            </a:r>
            <a:r>
              <a:rPr lang="de-DE" b="1" dirty="0">
                <a:solidFill>
                  <a:srgbClr val="5E38AF"/>
                </a:solidFill>
              </a:rPr>
              <a:t>:</a:t>
            </a:r>
          </a:p>
          <a:p>
            <a:r>
              <a:rPr lang="de-DE" dirty="0" err="1">
                <a:solidFill>
                  <a:srgbClr val="5E38AF"/>
                </a:solidFill>
              </a:rPr>
              <a:t>What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is</a:t>
            </a:r>
            <a:r>
              <a:rPr lang="de-DE" dirty="0">
                <a:solidFill>
                  <a:srgbClr val="5E38AF"/>
                </a:solidFill>
              </a:rPr>
              <a:t> AS-IS?</a:t>
            </a:r>
          </a:p>
          <a:p>
            <a:r>
              <a:rPr lang="de-DE" dirty="0" err="1">
                <a:solidFill>
                  <a:srgbClr val="5E38AF"/>
                </a:solidFill>
              </a:rPr>
              <a:t>What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is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blocking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scalability</a:t>
            </a:r>
            <a:r>
              <a:rPr lang="de-DE" dirty="0">
                <a:solidFill>
                  <a:srgbClr val="5E38AF"/>
                </a:solidFill>
              </a:rPr>
              <a:t>?</a:t>
            </a:r>
          </a:p>
          <a:p>
            <a:r>
              <a:rPr lang="de-DE" dirty="0" err="1">
                <a:solidFill>
                  <a:srgbClr val="5E38AF"/>
                </a:solidFill>
              </a:rPr>
              <a:t>What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should</a:t>
            </a:r>
            <a:r>
              <a:rPr lang="de-DE" dirty="0">
                <a:solidFill>
                  <a:srgbClr val="5E38AF"/>
                </a:solidFill>
              </a:rPr>
              <a:t> </a:t>
            </a:r>
            <a:r>
              <a:rPr lang="de-DE" dirty="0" err="1">
                <a:solidFill>
                  <a:srgbClr val="5E38AF"/>
                </a:solidFill>
              </a:rPr>
              <a:t>be</a:t>
            </a:r>
            <a:r>
              <a:rPr lang="de-DE" dirty="0">
                <a:solidFill>
                  <a:srgbClr val="5E38A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143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222BD-B706-3C60-E3DD-982F7AFC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B7AB4F-0D57-5D7C-46F8-567A9A1FAA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5" name="Google Shape;162;p30">
            <a:extLst>
              <a:ext uri="{FF2B5EF4-FFF2-40B4-BE49-F238E27FC236}">
                <a16:creationId xmlns:a16="http://schemas.microsoft.com/office/drawing/2014/main" id="{72A3DD09-C006-FB28-51F9-0B683CAEA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de" sz="4000">
                <a:solidFill>
                  <a:srgbClr val="7030A0"/>
                </a:solidFill>
              </a:rPr>
              <a:t>AI Thrives on Interdisciplinary teamwork</a:t>
            </a:r>
            <a:endParaRPr lang="de-DE" sz="4000" dirty="0">
              <a:solidFill>
                <a:srgbClr val="7030A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269E5F-9844-533A-C754-C216E1B8AFB4}"/>
              </a:ext>
            </a:extLst>
          </p:cNvPr>
          <p:cNvSpPr txBox="1"/>
          <p:nvPr/>
        </p:nvSpPr>
        <p:spPr>
          <a:xfrm>
            <a:off x="7484098" y="6302881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Copyright © 2025 D3M Labs, Elizabeth Press</a:t>
            </a:r>
            <a:endParaRPr lang="en-US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26FF4BA-E248-CA6E-7F3D-B0209BF1521F}"/>
              </a:ext>
            </a:extLst>
          </p:cNvPr>
          <p:cNvSpPr txBox="1">
            <a:spLocks/>
          </p:cNvSpPr>
          <p:nvPr/>
        </p:nvSpPr>
        <p:spPr>
          <a:xfrm>
            <a:off x="1022350" y="1602999"/>
            <a:ext cx="4793779" cy="45422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e-DE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>
                <a:solidFill>
                  <a:srgbClr val="7030A0"/>
                </a:solidFill>
              </a:rPr>
              <a:t>Machine learning</a:t>
            </a:r>
          </a:p>
          <a:p>
            <a:pPr marL="285750" indent="-285750"/>
            <a:r>
              <a:rPr lang="en-US" sz="1800" dirty="0">
                <a:solidFill>
                  <a:srgbClr val="7030A0"/>
                </a:solidFill>
              </a:rPr>
              <a:t>Data science, statistics, analytics</a:t>
            </a:r>
          </a:p>
          <a:p>
            <a:pPr marL="285750" indent="-285750"/>
            <a:r>
              <a:rPr lang="en-US" sz="1800" dirty="0">
                <a:solidFill>
                  <a:srgbClr val="7030A0"/>
                </a:solidFill>
              </a:rPr>
              <a:t>Business acumen</a:t>
            </a:r>
          </a:p>
          <a:p>
            <a:pPr marL="285750" indent="-285750"/>
            <a:r>
              <a:rPr lang="en-US" sz="1800" dirty="0">
                <a:solidFill>
                  <a:srgbClr val="7030A0"/>
                </a:solidFill>
              </a:rPr>
              <a:t>Software engineering</a:t>
            </a:r>
          </a:p>
          <a:p>
            <a:pPr marL="285750" indent="-285750"/>
            <a:r>
              <a:rPr lang="en-US" sz="1800" dirty="0">
                <a:solidFill>
                  <a:srgbClr val="7030A0"/>
                </a:solidFill>
              </a:rPr>
              <a:t>Agile &amp; </a:t>
            </a:r>
            <a:r>
              <a:rPr lang="en-US" sz="1800" dirty="0" err="1">
                <a:solidFill>
                  <a:srgbClr val="7030A0"/>
                </a:solidFill>
              </a:rPr>
              <a:t>MLOps</a:t>
            </a:r>
            <a:endParaRPr lang="en-US" sz="1800" dirty="0">
              <a:solidFill>
                <a:srgbClr val="7030A0"/>
              </a:solidFill>
            </a:endParaRPr>
          </a:p>
          <a:p>
            <a:pPr marL="285750" indent="-285750"/>
            <a:r>
              <a:rPr lang="en-US" sz="1800" dirty="0">
                <a:solidFill>
                  <a:srgbClr val="7030A0"/>
                </a:solidFill>
              </a:rPr>
              <a:t>AI ethics and compliance</a:t>
            </a:r>
          </a:p>
          <a:p>
            <a:pPr marL="285750" indent="-285750"/>
            <a:r>
              <a:rPr lang="en-US" sz="1800" dirty="0">
                <a:solidFill>
                  <a:srgbClr val="7030A0"/>
                </a:solidFill>
              </a:rPr>
              <a:t>Project management</a:t>
            </a:r>
          </a:p>
          <a:p>
            <a:pPr marL="285750" indent="-285750"/>
            <a:r>
              <a:rPr lang="en-US" sz="1800" dirty="0">
                <a:solidFill>
                  <a:srgbClr val="7030A0"/>
                </a:solidFill>
              </a:rPr>
              <a:t>Product management</a:t>
            </a:r>
          </a:p>
          <a:p>
            <a:pPr marL="285750" indent="-285750"/>
            <a:r>
              <a:rPr lang="en-US" sz="1800" dirty="0">
                <a:solidFill>
                  <a:srgbClr val="7030A0"/>
                </a:solidFill>
              </a:rPr>
              <a:t>Data engineering</a:t>
            </a:r>
          </a:p>
          <a:p>
            <a:pPr marL="285750" indent="-285750"/>
            <a:r>
              <a:rPr lang="en-US" sz="1800" dirty="0">
                <a:solidFill>
                  <a:srgbClr val="7030A0"/>
                </a:solidFill>
              </a:rPr>
              <a:t>Governance &amp; version control</a:t>
            </a:r>
          </a:p>
          <a:p>
            <a:pPr marL="285750" indent="-285750"/>
            <a:r>
              <a:rPr lang="en-US" sz="1800" dirty="0">
                <a:solidFill>
                  <a:srgbClr val="7030A0"/>
                </a:solidFill>
              </a:rPr>
              <a:t>Design and usability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68AA24F-660B-3132-1D59-3703390C0F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83"/>
          <a:stretch/>
        </p:blipFill>
        <p:spPr>
          <a:xfrm>
            <a:off x="6375873" y="1632031"/>
            <a:ext cx="5256399" cy="392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86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6E1BB-51BF-4D93-33D4-054774135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9972D7-2C3F-6270-5E2A-F90C50B087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Google Shape;162;p30">
            <a:extLst>
              <a:ext uri="{FF2B5EF4-FFF2-40B4-BE49-F238E27FC236}">
                <a16:creationId xmlns:a16="http://schemas.microsoft.com/office/drawing/2014/main" id="{22785F73-9F3D-6C31-E789-61ABD44AD8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de" sz="4000" dirty="0">
                <a:solidFill>
                  <a:srgbClr val="7030A0"/>
                </a:solidFill>
              </a:rPr>
              <a:t>Measuring Impact, Data Strategy KPIs</a:t>
            </a:r>
            <a:endParaRPr lang="de-DE" sz="4000" dirty="0">
              <a:solidFill>
                <a:srgbClr val="7030A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B997605-8F8D-7BE4-2A01-FBFFF3FAFEB6}"/>
              </a:ext>
            </a:extLst>
          </p:cNvPr>
          <p:cNvSpPr txBox="1"/>
          <p:nvPr/>
        </p:nvSpPr>
        <p:spPr>
          <a:xfrm>
            <a:off x="7472523" y="6314456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Copyright © 2025 D3M Labs, Elizabeth Press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7AED202-DCE0-9FEF-FE29-A710C7A58181}"/>
              </a:ext>
            </a:extLst>
          </p:cNvPr>
          <p:cNvSpPr txBox="1"/>
          <p:nvPr/>
        </p:nvSpPr>
        <p:spPr>
          <a:xfrm>
            <a:off x="508196" y="1491443"/>
            <a:ext cx="540646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noProof="0" dirty="0">
                <a:solidFill>
                  <a:srgbClr val="7030A0"/>
                </a:solidFill>
              </a:rPr>
              <a:t>Common KPIs from a financial perspective:</a:t>
            </a:r>
          </a:p>
          <a:p>
            <a:r>
              <a:rPr lang="en-US" b="1" noProof="0" dirty="0"/>
              <a:t>Net Profit Margin: </a:t>
            </a:r>
            <a:r>
              <a:rPr lang="en-US" noProof="0" dirty="0"/>
              <a:t>Measures the profitability of a company after all expenses have been deducted from revenue. </a:t>
            </a:r>
          </a:p>
          <a:p>
            <a:r>
              <a:rPr lang="en-US" i="1" noProof="0" dirty="0"/>
              <a:t>Formula: Net Income / Revenue.</a:t>
            </a:r>
            <a:endParaRPr lang="en-US" b="1" noProof="0" dirty="0"/>
          </a:p>
          <a:p>
            <a:r>
              <a:rPr lang="en-US" b="1" noProof="0" dirty="0"/>
              <a:t>Return on Investment (ROI): </a:t>
            </a:r>
            <a:r>
              <a:rPr lang="en-US" noProof="0" dirty="0"/>
              <a:t>Measures the profitability of an investment relative to its cost. </a:t>
            </a:r>
          </a:p>
          <a:p>
            <a:r>
              <a:rPr lang="en-US" i="1" noProof="0" dirty="0"/>
              <a:t>Formula: (Net Profit / Cost of Investment) x 100.</a:t>
            </a:r>
          </a:p>
          <a:p>
            <a:r>
              <a:rPr lang="en-US" b="1" noProof="0" dirty="0"/>
              <a:t>Operating Cash Flow (OCF): </a:t>
            </a:r>
            <a:r>
              <a:rPr lang="en-US" noProof="0" dirty="0"/>
              <a:t>Represents the cash generated from regular business operations, excluding capital investments and financing activities. OCF shows the company’s ability to sustain itself.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7030A0"/>
                </a:solidFill>
              </a:rPr>
              <a:t>Financial KPI from a customer perspective:</a:t>
            </a:r>
          </a:p>
          <a:p>
            <a:r>
              <a:rPr lang="en-US" b="1" dirty="0"/>
              <a:t>Customer Lifetime Value / Cost Acquisition: </a:t>
            </a:r>
            <a:r>
              <a:rPr lang="en-US" dirty="0"/>
              <a:t>Important ration showing profitability of a specific customer cohort segment or cohort.</a:t>
            </a:r>
            <a:endParaRPr lang="en-US" b="1" noProof="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3B6E5DF-10BF-117A-02BE-D78BAEFD1F89}"/>
              </a:ext>
            </a:extLst>
          </p:cNvPr>
          <p:cNvSpPr txBox="1"/>
          <p:nvPr/>
        </p:nvSpPr>
        <p:spPr>
          <a:xfrm>
            <a:off x="6598413" y="1504104"/>
            <a:ext cx="540646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noProof="0" dirty="0">
                <a:solidFill>
                  <a:srgbClr val="7030A0"/>
                </a:solidFill>
              </a:rPr>
              <a:t>Best Practices: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KPIs should be made in tree-form to correspond to different organizational 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should be KPIs recognizing the ultimate value driver, as well as counterbalances and countermeasures.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St</a:t>
            </a:r>
            <a:r>
              <a:rPr lang="en-US" dirty="0" err="1"/>
              <a:t>rategic</a:t>
            </a:r>
            <a:r>
              <a:rPr lang="en-US" dirty="0"/>
              <a:t> KPIs should be stable over time, with planned reviews and iterations.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Under</a:t>
            </a:r>
            <a:r>
              <a:rPr lang="en-US" dirty="0"/>
              <a:t>standability and transparency are key!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6988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F86838-E357-F04C-CAFA-248351819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r>
              <a:rPr lang="de-DE" sz="1800" dirty="0" err="1">
                <a:solidFill>
                  <a:srgbClr val="7030A0"/>
                </a:solidFill>
              </a:rPr>
              <a:t>Commonalities</a:t>
            </a:r>
            <a:r>
              <a:rPr lang="de-DE" sz="1800" dirty="0">
                <a:solidFill>
                  <a:srgbClr val="7030A0"/>
                </a:solidFill>
              </a:rPr>
              <a:t>:</a:t>
            </a:r>
          </a:p>
          <a:p>
            <a:r>
              <a:rPr lang="de-DE" sz="1800" dirty="0" err="1">
                <a:solidFill>
                  <a:schemeClr val="tx1"/>
                </a:solidFill>
              </a:rPr>
              <a:t>Fluency</a:t>
            </a:r>
            <a:r>
              <a:rPr lang="de-DE" sz="1800" dirty="0">
                <a:solidFill>
                  <a:schemeClr val="tx1"/>
                </a:solidFill>
              </a:rPr>
              <a:t> in </a:t>
            </a:r>
            <a:r>
              <a:rPr lang="de-DE" sz="1800" dirty="0" err="1">
                <a:solidFill>
                  <a:schemeClr val="tx1"/>
                </a:solidFill>
              </a:rPr>
              <a:t>money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is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important</a:t>
            </a:r>
            <a:r>
              <a:rPr lang="de-DE" sz="1800" dirty="0">
                <a:solidFill>
                  <a:schemeClr val="tx1"/>
                </a:solidFill>
              </a:rPr>
              <a:t> – </a:t>
            </a:r>
            <a:r>
              <a:rPr lang="de-DE" sz="1800" dirty="0" err="1">
                <a:solidFill>
                  <a:schemeClr val="tx1"/>
                </a:solidFill>
              </a:rPr>
              <a:t>especially</a:t>
            </a:r>
            <a:r>
              <a:rPr lang="de-DE" sz="1800" dirty="0">
                <a:solidFill>
                  <a:schemeClr val="tx1"/>
                </a:solidFill>
              </a:rPr>
              <a:t> for a </a:t>
            </a:r>
            <a:r>
              <a:rPr lang="de-DE" sz="1800" dirty="0" err="1">
                <a:solidFill>
                  <a:schemeClr val="tx1"/>
                </a:solidFill>
              </a:rPr>
              <a:t>data</a:t>
            </a:r>
            <a:r>
              <a:rPr lang="de-DE" sz="1800" dirty="0">
                <a:solidFill>
                  <a:schemeClr val="tx1"/>
                </a:solidFill>
              </a:rPr>
              <a:t> &amp; </a:t>
            </a:r>
            <a:r>
              <a:rPr lang="de-DE" sz="1800" dirty="0" err="1">
                <a:solidFill>
                  <a:schemeClr val="tx1"/>
                </a:solidFill>
              </a:rPr>
              <a:t>cybersecurity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strategy</a:t>
            </a:r>
            <a:endParaRPr lang="de-DE" sz="1800" dirty="0">
              <a:solidFill>
                <a:schemeClr val="tx1"/>
              </a:solidFill>
            </a:endParaRPr>
          </a:p>
          <a:p>
            <a:r>
              <a:rPr lang="de-DE" sz="1800" dirty="0" err="1">
                <a:solidFill>
                  <a:schemeClr val="tx1"/>
                </a:solidFill>
              </a:rPr>
              <a:t>Professionalism</a:t>
            </a:r>
            <a:r>
              <a:rPr lang="de-DE" sz="1800" dirty="0">
                <a:solidFill>
                  <a:schemeClr val="tx1"/>
                </a:solidFill>
              </a:rPr>
              <a:t> in </a:t>
            </a:r>
            <a:r>
              <a:rPr lang="de-DE" sz="1800" dirty="0" err="1">
                <a:solidFill>
                  <a:schemeClr val="tx1"/>
                </a:solidFill>
              </a:rPr>
              <a:t>data</a:t>
            </a:r>
            <a:r>
              <a:rPr lang="de-DE" sz="1800" dirty="0">
                <a:solidFill>
                  <a:schemeClr val="tx1"/>
                </a:solidFill>
              </a:rPr>
              <a:t> and </a:t>
            </a:r>
            <a:r>
              <a:rPr lang="de-DE" sz="1800" dirty="0" err="1">
                <a:solidFill>
                  <a:schemeClr val="tx1"/>
                </a:solidFill>
              </a:rPr>
              <a:t>tech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are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important</a:t>
            </a:r>
            <a:r>
              <a:rPr lang="de-DE" sz="1800" dirty="0">
                <a:solidFill>
                  <a:schemeClr val="tx1"/>
                </a:solidFill>
              </a:rPr>
              <a:t> i.e. (P&amp;L </a:t>
            </a:r>
            <a:r>
              <a:rPr lang="de-DE" sz="1800" dirty="0" err="1">
                <a:solidFill>
                  <a:schemeClr val="tx1"/>
                </a:solidFill>
              </a:rPr>
              <a:t>view</a:t>
            </a:r>
            <a:r>
              <a:rPr lang="de-DE" sz="1800" dirty="0">
                <a:solidFill>
                  <a:schemeClr val="tx1"/>
                </a:solidFill>
              </a:rPr>
              <a:t>, </a:t>
            </a:r>
            <a:r>
              <a:rPr lang="de-DE" sz="1800" dirty="0" err="1">
                <a:solidFill>
                  <a:schemeClr val="tx1"/>
                </a:solidFill>
              </a:rPr>
              <a:t>structured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communication</a:t>
            </a:r>
            <a:r>
              <a:rPr lang="de-DE" sz="1800" dirty="0">
                <a:solidFill>
                  <a:schemeClr val="tx1"/>
                </a:solidFill>
              </a:rPr>
              <a:t>, </a:t>
            </a:r>
            <a:r>
              <a:rPr lang="de-DE" sz="1800" dirty="0" err="1">
                <a:solidFill>
                  <a:schemeClr val="tx1"/>
                </a:solidFill>
              </a:rPr>
              <a:t>focus</a:t>
            </a:r>
            <a:r>
              <a:rPr lang="de-DE" sz="1800" dirty="0">
                <a:solidFill>
                  <a:schemeClr val="tx1"/>
                </a:solidFill>
              </a:rPr>
              <a:t> on </a:t>
            </a:r>
            <a:r>
              <a:rPr lang="de-DE" sz="1800" dirty="0" err="1">
                <a:solidFill>
                  <a:schemeClr val="tx1"/>
                </a:solidFill>
              </a:rPr>
              <a:t>incrementality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instead</a:t>
            </a:r>
            <a:r>
              <a:rPr lang="de-DE" sz="1800" dirty="0">
                <a:solidFill>
                  <a:schemeClr val="tx1"/>
                </a:solidFill>
              </a:rPr>
              <a:t> of „</a:t>
            </a:r>
            <a:r>
              <a:rPr lang="de-DE" sz="1800" dirty="0" err="1">
                <a:solidFill>
                  <a:schemeClr val="tx1"/>
                </a:solidFill>
              </a:rPr>
              <a:t>creative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chaos</a:t>
            </a:r>
            <a:r>
              <a:rPr lang="de-DE" sz="1800" dirty="0">
                <a:solidFill>
                  <a:schemeClr val="tx1"/>
                </a:solidFill>
              </a:rPr>
              <a:t>.“)</a:t>
            </a:r>
          </a:p>
          <a:p>
            <a:r>
              <a:rPr lang="de-DE" sz="1800" dirty="0">
                <a:solidFill>
                  <a:schemeClr val="tx1"/>
                </a:solidFill>
              </a:rPr>
              <a:t>Cross-</a:t>
            </a:r>
            <a:r>
              <a:rPr lang="de-DE" sz="1800" dirty="0" err="1">
                <a:solidFill>
                  <a:schemeClr val="tx1"/>
                </a:solidFill>
              </a:rPr>
              <a:t>cultural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communication</a:t>
            </a:r>
            <a:r>
              <a:rPr lang="de-DE" sz="1800" dirty="0">
                <a:solidFill>
                  <a:schemeClr val="tx1"/>
                </a:solidFill>
              </a:rPr>
              <a:t> &amp; </a:t>
            </a:r>
            <a:r>
              <a:rPr lang="de-DE" sz="1800" dirty="0" err="1">
                <a:solidFill>
                  <a:schemeClr val="tx1"/>
                </a:solidFill>
              </a:rPr>
              <a:t>ethical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treatment</a:t>
            </a:r>
            <a:r>
              <a:rPr lang="de-DE" sz="1800" dirty="0">
                <a:solidFill>
                  <a:schemeClr val="tx1"/>
                </a:solidFill>
              </a:rPr>
              <a:t> of </a:t>
            </a:r>
            <a:r>
              <a:rPr lang="de-DE" sz="1800" dirty="0" err="1">
                <a:solidFill>
                  <a:schemeClr val="tx1"/>
                </a:solidFill>
              </a:rPr>
              <a:t>employees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r>
              <a:rPr lang="de-DE" sz="1800" dirty="0">
                <a:solidFill>
                  <a:schemeClr val="tx1"/>
                </a:solidFill>
              </a:rPr>
              <a:t>Output-</a:t>
            </a:r>
            <a:r>
              <a:rPr lang="de-DE" sz="1800" dirty="0" err="1">
                <a:solidFill>
                  <a:schemeClr val="tx1"/>
                </a:solidFill>
              </a:rPr>
              <a:t>driven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view</a:t>
            </a:r>
            <a:r>
              <a:rPr lang="de-DE" sz="1800" dirty="0">
                <a:solidFill>
                  <a:schemeClr val="tx1"/>
                </a:solidFill>
              </a:rPr>
              <a:t> of </a:t>
            </a:r>
            <a:r>
              <a:rPr lang="de-DE" sz="1800" dirty="0" err="1">
                <a:solidFill>
                  <a:schemeClr val="tx1"/>
                </a:solidFill>
              </a:rPr>
              <a:t>efficiency</a:t>
            </a:r>
            <a:r>
              <a:rPr lang="de-DE" sz="1800" dirty="0">
                <a:solidFill>
                  <a:schemeClr val="tx1"/>
                </a:solidFill>
              </a:rPr>
              <a:t> &amp; </a:t>
            </a:r>
            <a:r>
              <a:rPr lang="de-DE" sz="1800" dirty="0" err="1">
                <a:solidFill>
                  <a:schemeClr val="tx1"/>
                </a:solidFill>
              </a:rPr>
              <a:t>effectiveness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over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technical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purity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pPr marL="152396" indent="0">
              <a:buNone/>
            </a:pPr>
            <a:r>
              <a:rPr lang="de-DE" sz="1800" dirty="0" err="1">
                <a:solidFill>
                  <a:srgbClr val="7030A0"/>
                </a:solidFill>
              </a:rPr>
              <a:t>Where</a:t>
            </a:r>
            <a:r>
              <a:rPr lang="de-DE" sz="1800" dirty="0">
                <a:solidFill>
                  <a:srgbClr val="7030A0"/>
                </a:solidFill>
              </a:rPr>
              <a:t> </a:t>
            </a:r>
            <a:r>
              <a:rPr lang="de-DE" sz="1800" dirty="0" err="1">
                <a:solidFill>
                  <a:srgbClr val="7030A0"/>
                </a:solidFill>
              </a:rPr>
              <a:t>leadership</a:t>
            </a:r>
            <a:r>
              <a:rPr lang="de-DE" sz="1800" dirty="0">
                <a:solidFill>
                  <a:srgbClr val="7030A0"/>
                </a:solidFill>
              </a:rPr>
              <a:t> and </a:t>
            </a:r>
            <a:r>
              <a:rPr lang="de-DE" sz="1800" dirty="0" err="1">
                <a:solidFill>
                  <a:srgbClr val="7030A0"/>
                </a:solidFill>
              </a:rPr>
              <a:t>strategy</a:t>
            </a:r>
            <a:r>
              <a:rPr lang="de-DE" sz="1800" dirty="0">
                <a:solidFill>
                  <a:srgbClr val="7030A0"/>
                </a:solidFill>
              </a:rPr>
              <a:t> </a:t>
            </a:r>
            <a:r>
              <a:rPr lang="de-DE" sz="1800" dirty="0" err="1">
                <a:solidFill>
                  <a:srgbClr val="7030A0"/>
                </a:solidFill>
              </a:rPr>
              <a:t>differ</a:t>
            </a:r>
            <a:endParaRPr lang="de-DE" sz="1800" dirty="0">
              <a:solidFill>
                <a:srgbClr val="7030A0"/>
              </a:solidFill>
            </a:endParaRPr>
          </a:p>
          <a:p>
            <a:r>
              <a:rPr lang="de-DE" sz="1800" dirty="0">
                <a:solidFill>
                  <a:schemeClr val="tx1"/>
                </a:solidFill>
              </a:rPr>
              <a:t>Budgeting and </a:t>
            </a:r>
            <a:r>
              <a:rPr lang="de-DE" sz="1800" dirty="0" err="1">
                <a:solidFill>
                  <a:schemeClr val="tx1"/>
                </a:solidFill>
              </a:rPr>
              <a:t>purchasing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r>
              <a:rPr lang="de-DE" sz="1800" dirty="0" err="1">
                <a:solidFill>
                  <a:schemeClr val="tx1"/>
                </a:solidFill>
              </a:rPr>
              <a:t>Required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documentation</a:t>
            </a:r>
            <a:r>
              <a:rPr lang="de-DE" sz="1800" dirty="0">
                <a:solidFill>
                  <a:schemeClr val="tx1"/>
                </a:solidFill>
              </a:rPr>
              <a:t> and </a:t>
            </a:r>
            <a:r>
              <a:rPr lang="de-DE" sz="1800" dirty="0" err="1">
                <a:solidFill>
                  <a:schemeClr val="tx1"/>
                </a:solidFill>
              </a:rPr>
              <a:t>certifications</a:t>
            </a:r>
            <a:r>
              <a:rPr lang="de-DE" sz="1800" dirty="0">
                <a:solidFill>
                  <a:schemeClr val="tx1"/>
                </a:solidFill>
              </a:rPr>
              <a:t>. </a:t>
            </a:r>
          </a:p>
          <a:p>
            <a:r>
              <a:rPr lang="de-DE" sz="1800" dirty="0">
                <a:solidFill>
                  <a:schemeClr val="tx1"/>
                </a:solidFill>
              </a:rPr>
              <a:t>Different </a:t>
            </a:r>
            <a:r>
              <a:rPr lang="de-DE" sz="1800" dirty="0" err="1">
                <a:solidFill>
                  <a:schemeClr val="tx1"/>
                </a:solidFill>
              </a:rPr>
              <a:t>communities</a:t>
            </a:r>
            <a:r>
              <a:rPr lang="de-DE" sz="1800" dirty="0">
                <a:solidFill>
                  <a:schemeClr val="tx1"/>
                </a:solidFill>
              </a:rPr>
              <a:t> and </a:t>
            </a:r>
            <a:r>
              <a:rPr lang="de-DE" sz="1800" dirty="0" err="1">
                <a:solidFill>
                  <a:schemeClr val="tx1"/>
                </a:solidFill>
              </a:rPr>
              <a:t>cultures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r>
              <a:rPr lang="de-DE" sz="1800" dirty="0">
                <a:solidFill>
                  <a:schemeClr val="tx1"/>
                </a:solidFill>
              </a:rPr>
              <a:t>With </a:t>
            </a:r>
            <a:r>
              <a:rPr lang="de-DE" sz="1800" dirty="0" err="1">
                <a:solidFill>
                  <a:schemeClr val="tx1"/>
                </a:solidFill>
              </a:rPr>
              <a:t>public</a:t>
            </a:r>
            <a:r>
              <a:rPr lang="de-DE" sz="1800" dirty="0">
                <a:solidFill>
                  <a:schemeClr val="tx1"/>
                </a:solidFill>
              </a:rPr>
              <a:t>, </a:t>
            </a:r>
            <a:r>
              <a:rPr lang="de-DE" sz="1800" dirty="0" err="1">
                <a:solidFill>
                  <a:schemeClr val="tx1"/>
                </a:solidFill>
              </a:rPr>
              <a:t>the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community</a:t>
            </a:r>
            <a:r>
              <a:rPr lang="de-DE" sz="1800" dirty="0">
                <a:solidFill>
                  <a:schemeClr val="tx1"/>
                </a:solidFill>
              </a:rPr>
              <a:t> and </a:t>
            </a:r>
            <a:r>
              <a:rPr lang="de-DE" sz="1800" dirty="0" err="1">
                <a:solidFill>
                  <a:schemeClr val="tx1"/>
                </a:solidFill>
              </a:rPr>
              <a:t>municipality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are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our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stakeholders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as</a:t>
            </a:r>
            <a:r>
              <a:rPr lang="de-DE" sz="1800" dirty="0">
                <a:solidFill>
                  <a:schemeClr val="tx1"/>
                </a:solidFill>
              </a:rPr>
              <a:t> </a:t>
            </a:r>
            <a:r>
              <a:rPr lang="de-DE" sz="1800" dirty="0" err="1">
                <a:solidFill>
                  <a:schemeClr val="tx1"/>
                </a:solidFill>
              </a:rPr>
              <a:t>well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0572A4-0294-2F29-0531-8F5FC8E6E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5" name="Google Shape;162;p30">
            <a:extLst>
              <a:ext uri="{FF2B5EF4-FFF2-40B4-BE49-F238E27FC236}">
                <a16:creationId xmlns:a16="http://schemas.microsoft.com/office/drawing/2014/main" id="{FE1A3388-E8AE-3E37-205F-6498E6ED47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de" sz="4000" dirty="0">
                <a:solidFill>
                  <a:srgbClr val="7030A0"/>
                </a:solidFill>
              </a:rPr>
              <a:t>Data Strategy in Public, Corporate &amp; scaleup</a:t>
            </a:r>
            <a:endParaRPr lang="de-DE" sz="4000" dirty="0">
              <a:solidFill>
                <a:srgbClr val="7030A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A78FC43-2B82-5FE0-6527-31FAF1F15D18}"/>
              </a:ext>
            </a:extLst>
          </p:cNvPr>
          <p:cNvSpPr txBox="1"/>
          <p:nvPr/>
        </p:nvSpPr>
        <p:spPr>
          <a:xfrm>
            <a:off x="7472523" y="6314456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Copyright © 2025 D3M Labs, Elizabeth Press</a:t>
            </a:r>
          </a:p>
        </p:txBody>
      </p:sp>
    </p:spTree>
    <p:extLst>
      <p:ext uri="{BB962C8B-B14F-4D97-AF65-F5344CB8AC3E}">
        <p14:creationId xmlns:p14="http://schemas.microsoft.com/office/powerpoint/2010/main" val="83513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AA90D2-DC81-BD59-AC31-CAE655723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Elizabeth Press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9B2065-6843-D2A3-51BB-201BD5A21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8233" y="1989733"/>
            <a:ext cx="8390257" cy="4868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i="0" u="none" strike="noStrike" baseline="0" dirty="0">
                <a:solidFill>
                  <a:srgbClr val="585858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Expertise</a:t>
            </a:r>
          </a:p>
          <a:p>
            <a:r>
              <a:rPr lang="en-US" sz="1800" b="0" i="0" u="none" strike="noStrike" baseline="0" dirty="0">
                <a:solidFill>
                  <a:srgbClr val="585858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Executive leadership &amp; program management at the i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ntersection of strategy, finance, data, and cybersecurity.</a:t>
            </a:r>
            <a:r>
              <a:rPr lang="de-DE" sz="1800" b="0" i="0" u="none" strike="noStrike" baseline="0" dirty="0">
                <a:solidFill>
                  <a:srgbClr val="585858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800" dirty="0">
              <a:solidFill>
                <a:srgbClr val="585858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b="1" i="0" u="none" strike="noStrike" baseline="0" dirty="0">
                <a:solidFill>
                  <a:srgbClr val="585858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Professional Highlights</a:t>
            </a:r>
          </a:p>
          <a:p>
            <a:r>
              <a:rPr lang="en-US" sz="1800" b="0" i="0" u="none" strike="noStrike" baseline="0" dirty="0">
                <a:solidFill>
                  <a:srgbClr val="585858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Data &amp; cyber-resilience and IT-security strategy at </a:t>
            </a:r>
            <a:r>
              <a:rPr lang="en-US" sz="1800" b="0" i="0" u="none" strike="noStrike" baseline="0" dirty="0" err="1">
                <a:solidFill>
                  <a:srgbClr val="585858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Chesco</a:t>
            </a:r>
            <a:endParaRPr lang="en-US" sz="1800" b="0" i="0" u="none" strike="noStrike" baseline="0" dirty="0">
              <a:solidFill>
                <a:srgbClr val="585858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585858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Data strategy, AI innovation, Data &amp; Analytics projects for clients like Rolls-Royce, the German Foreign Office.</a:t>
            </a:r>
          </a:p>
          <a:p>
            <a:r>
              <a:rPr lang="en-US" sz="1800" b="0" i="0" u="none" strike="noStrike" baseline="0" dirty="0">
                <a:solidFill>
                  <a:srgbClr val="585858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Director of Data at Berlin Scaleups.</a:t>
            </a:r>
          </a:p>
          <a:p>
            <a:r>
              <a:rPr lang="en-US" sz="1800" b="0" i="0" u="none" strike="noStrike" baseline="0" dirty="0">
                <a:solidFill>
                  <a:srgbClr val="585858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Managed machine learning programs for the CMO Office at Dell.</a:t>
            </a:r>
          </a:p>
          <a:p>
            <a:r>
              <a:rPr lang="en-US" sz="1800" b="0" i="0" u="none" strike="noStrike" baseline="0" dirty="0">
                <a:solidFill>
                  <a:srgbClr val="585858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Top-Tier Strategy Consulting &amp; Financial Risk Management.</a:t>
            </a:r>
          </a:p>
          <a:p>
            <a:r>
              <a:rPr lang="en-US" sz="1800" b="0" i="0" u="none" strike="noStrike" baseline="0" dirty="0">
                <a:solidFill>
                  <a:srgbClr val="585858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Co-authored books about FinTech &amp; AI Innovation.</a:t>
            </a:r>
          </a:p>
          <a:p>
            <a:r>
              <a:rPr lang="en-US" sz="1800" b="0" i="0" u="none" strike="noStrike" baseline="0" dirty="0">
                <a:solidFill>
                  <a:srgbClr val="585858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MSc. International Economics and Business from the Stockholm School of Economics, BA International Relations, Tufts University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4B8F837-D93E-89FA-F55E-F792BD21AE64}"/>
              </a:ext>
            </a:extLst>
          </p:cNvPr>
          <p:cNvSpPr txBox="1"/>
          <p:nvPr/>
        </p:nvSpPr>
        <p:spPr>
          <a:xfrm>
            <a:off x="840400" y="1343402"/>
            <a:ext cx="8743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Deputy CDO, Center for Hybrid Electric Systems Cottbus (</a:t>
            </a:r>
            <a:r>
              <a:rPr lang="en-US" sz="1800" b="0" i="0" u="none" strike="noStrike" baseline="0" dirty="0" err="1">
                <a:solidFill>
                  <a:srgbClr val="7030A0"/>
                </a:solidFill>
                <a:latin typeface="Arial" panose="020B0604020202020204" pitchFamily="34" charset="0"/>
              </a:rPr>
              <a:t>Chesco</a:t>
            </a:r>
            <a:r>
              <a:rPr lang="en-US" sz="1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7030A0"/>
                </a:solidFill>
                <a:latin typeface="Arial" panose="020B0604020202020204" pitchFamily="34" charset="0"/>
              </a:rPr>
              <a:t>Founder of D3M Labs, a consultancy, media platform &amp; community</a:t>
            </a:r>
          </a:p>
        </p:txBody>
      </p:sp>
      <p:pic>
        <p:nvPicPr>
          <p:cNvPr id="7" name="Inhaltsplatzhalter 6" descr="Ein Bild, das Menschliches Gesicht, Person, Kleidung, Wand enthält.&#10;&#10;Automatisch generierte Beschreibung">
            <a:extLst>
              <a:ext uri="{FF2B5EF4-FFF2-40B4-BE49-F238E27FC236}">
                <a16:creationId xmlns:a16="http://schemas.microsoft.com/office/drawing/2014/main" id="{EF71BD06-3A1F-09E4-F9C0-B5B518FEB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32523" y="1598117"/>
            <a:ext cx="3321244" cy="2370999"/>
          </a:xfrm>
          <a:prstGeom prst="rect">
            <a:avLst/>
          </a:prstGeom>
        </p:spPr>
      </p:pic>
      <p:pic>
        <p:nvPicPr>
          <p:cNvPr id="8" name="Grafik 7" descr="Ein Bild, das Logo, Text, Schrift, Grafiken enthält.&#10;&#10;Automatisch generierte Beschreibung">
            <a:extLst>
              <a:ext uri="{FF2B5EF4-FFF2-40B4-BE49-F238E27FC236}">
                <a16:creationId xmlns:a16="http://schemas.microsoft.com/office/drawing/2014/main" id="{C3F95D7C-6D82-89B5-B3AD-9B0B98383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047" y="4425408"/>
            <a:ext cx="1431074" cy="894421"/>
          </a:xfrm>
          <a:prstGeom prst="rect">
            <a:avLst/>
          </a:prstGeom>
        </p:spPr>
      </p:pic>
      <p:pic>
        <p:nvPicPr>
          <p:cNvPr id="9" name="Grafik 8" descr="Ein Bild, das Text, Logo, Symbol, Schrift enthält.&#10;&#10;Automatisch generierte Beschreibung">
            <a:extLst>
              <a:ext uri="{FF2B5EF4-FFF2-40B4-BE49-F238E27FC236}">
                <a16:creationId xmlns:a16="http://schemas.microsoft.com/office/drawing/2014/main" id="{1BBB56FB-C785-96BD-3668-B2A903E00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1853" y="4425408"/>
            <a:ext cx="792339" cy="936401"/>
          </a:xfrm>
          <a:prstGeom prst="rect">
            <a:avLst/>
          </a:prstGeom>
        </p:spPr>
      </p:pic>
      <p:pic>
        <p:nvPicPr>
          <p:cNvPr id="10" name="Grafik 9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FBD4AA9D-CDC2-9960-6C66-88C6733A4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237" y="5895246"/>
            <a:ext cx="1619498" cy="448777"/>
          </a:xfrm>
          <a:prstGeom prst="rect">
            <a:avLst/>
          </a:prstGeom>
        </p:spPr>
      </p:pic>
      <p:pic>
        <p:nvPicPr>
          <p:cNvPr id="11" name="Grafik 10" descr="Ein Bild, das Text, Grafikdesign, Schrift, Grafiken enthält.&#10;&#10;Automatisch generierte Beschreibung">
            <a:extLst>
              <a:ext uri="{FF2B5EF4-FFF2-40B4-BE49-F238E27FC236}">
                <a16:creationId xmlns:a16="http://schemas.microsoft.com/office/drawing/2014/main" id="{56273256-424E-7511-8AA0-D13904C354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334" y="5904281"/>
            <a:ext cx="1619498" cy="8097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C703465-2416-9A47-AE03-1621B161F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3405" y="4425408"/>
            <a:ext cx="1275382" cy="91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24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6AE2788-90C0-1E2E-B68A-729151852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6" y="1398970"/>
            <a:ext cx="6596992" cy="177558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B04E241-DB37-4E2A-0260-1927A2393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099" y="1762760"/>
            <a:ext cx="3024911" cy="290661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016639-497B-93DC-2087-A048170D22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3E9B2C-1372-050A-B187-FA8530AC7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203" y="2851787"/>
            <a:ext cx="3454810" cy="34427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07AB04D-BF2E-7FDB-EA2D-8A47C09F5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65" y="3452425"/>
            <a:ext cx="6367734" cy="2309653"/>
          </a:xfrm>
          <a:prstGeom prst="rect">
            <a:avLst/>
          </a:prstGeom>
        </p:spPr>
      </p:pic>
      <p:sp>
        <p:nvSpPr>
          <p:cNvPr id="13" name="Google Shape;162;p30">
            <a:extLst>
              <a:ext uri="{FF2B5EF4-FFF2-40B4-BE49-F238E27FC236}">
                <a16:creationId xmlns:a16="http://schemas.microsoft.com/office/drawing/2014/main" id="{469D273E-F3CE-2928-D937-D4CC72E827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de" sz="4000" dirty="0">
                <a:solidFill>
                  <a:srgbClr val="7030A0"/>
                </a:solidFill>
              </a:rPr>
              <a:t>Signup for my upcoming Workshop (In German)</a:t>
            </a:r>
            <a:endParaRPr lang="de-DE" sz="4000" dirty="0">
              <a:solidFill>
                <a:srgbClr val="7030A0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6FBF6C0-AD43-8B6D-6AA0-38A49D081BE0}"/>
              </a:ext>
            </a:extLst>
          </p:cNvPr>
          <p:cNvSpPr txBox="1"/>
          <p:nvPr/>
        </p:nvSpPr>
        <p:spPr>
          <a:xfrm>
            <a:off x="415600" y="6294517"/>
            <a:ext cx="9407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7030A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Workshop: Cyber-Resilienz und IT-Sicherheit (online) - </a:t>
            </a:r>
            <a:r>
              <a:rPr lang="de-DE" dirty="0" err="1">
                <a:solidFill>
                  <a:srgbClr val="7030A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chesco</a:t>
            </a:r>
            <a:r>
              <a:rPr lang="de-DE" dirty="0">
                <a:solidFill>
                  <a:srgbClr val="7030A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BTU Cottbus-Senftenberg</a:t>
            </a:r>
            <a:endParaRPr lang="de-D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56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E026666-B559-24BF-44F0-D1697A232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09367"/>
            <a:ext cx="5680400" cy="4555200"/>
          </a:xfrm>
        </p:spPr>
        <p:txBody>
          <a:bodyPr>
            <a:normAutofit/>
          </a:bodyPr>
          <a:lstStyle/>
          <a:p>
            <a:pPr marL="152396" indent="0">
              <a:buNone/>
            </a:pPr>
            <a:r>
              <a:rPr lang="de-DE" sz="1800" dirty="0" err="1"/>
              <a:t>Personally</a:t>
            </a:r>
            <a:r>
              <a:rPr lang="de-DE" sz="1800" dirty="0"/>
              <a:t> and D3M Labs:</a:t>
            </a:r>
          </a:p>
          <a:p>
            <a:pPr marL="152396" indent="0">
              <a:buNone/>
            </a:pPr>
            <a:r>
              <a:rPr lang="de-DE" sz="1800" dirty="0">
                <a:hlinkClick r:id="rId2"/>
              </a:rPr>
              <a:t>Elizabeth.Press@d3mlabs.de</a:t>
            </a:r>
            <a:endParaRPr lang="de-DE" sz="1800" dirty="0"/>
          </a:p>
          <a:p>
            <a:pPr marL="152396" indent="0">
              <a:buNone/>
            </a:pPr>
            <a:r>
              <a:rPr lang="de-DE" sz="1800" dirty="0"/>
              <a:t>My LinkedIn Profile: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3DABCC-CF64-DA70-13C2-760E33F37A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5" name="Google Shape;162;p30">
            <a:extLst>
              <a:ext uri="{FF2B5EF4-FFF2-40B4-BE49-F238E27FC236}">
                <a16:creationId xmlns:a16="http://schemas.microsoft.com/office/drawing/2014/main" id="{47172570-42F7-C705-C9AB-5E59AD4A43F0}"/>
              </a:ext>
            </a:extLst>
          </p:cNvPr>
          <p:cNvSpPr txBox="1">
            <a:spLocks/>
          </p:cNvSpPr>
          <p:nvPr/>
        </p:nvSpPr>
        <p:spPr>
          <a:xfrm>
            <a:off x="568000" y="7457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7500" lnSpcReduction="10000"/>
          </a:bodyPr>
          <a:lstStyle>
            <a:defPPr>
              <a:defRPr lang="de-DE"/>
            </a:defPPr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lang="de-DE"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de-DE" sz="4000" dirty="0" err="1">
                <a:solidFill>
                  <a:srgbClr val="7030A0"/>
                </a:solidFill>
              </a:rPr>
              <a:t>Let‘s</a:t>
            </a:r>
            <a:r>
              <a:rPr lang="de-DE" sz="4000" dirty="0">
                <a:solidFill>
                  <a:srgbClr val="7030A0"/>
                </a:solidFill>
              </a:rPr>
              <a:t> Connect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257351A-3E81-546B-3DEA-52E50D95F1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758" b="1330"/>
          <a:stretch/>
        </p:blipFill>
        <p:spPr>
          <a:xfrm>
            <a:off x="568000" y="2754203"/>
            <a:ext cx="2813853" cy="2743384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4F46AE3-EA77-BE4F-CC31-8CCC2D084D95}"/>
              </a:ext>
            </a:extLst>
          </p:cNvPr>
          <p:cNvSpPr txBox="1">
            <a:spLocks/>
          </p:cNvSpPr>
          <p:nvPr/>
        </p:nvSpPr>
        <p:spPr>
          <a:xfrm>
            <a:off x="6545312" y="1509367"/>
            <a:ext cx="5482899" cy="52330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defPPr>
              <a:defRPr lang="de-DE"/>
            </a:defPPr>
            <a:lvl1pPr marL="609585" lvl="0" indent="-457189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Font typeface="Arial" panose="020B0604020202020204" pitchFamily="34" charset="0"/>
              <a:buChar char="●"/>
              <a:defRPr lang="de-DE" sz="2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1219170" lvl="1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lang="de-DE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lang="de-DE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4233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■"/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>
              <a:buFont typeface="Arial" panose="020B0604020202020204" pitchFamily="34" charset="0"/>
              <a:buNone/>
            </a:pPr>
            <a:r>
              <a:rPr lang="en-US" sz="1800" dirty="0" err="1"/>
              <a:t>Chesco</a:t>
            </a:r>
            <a:r>
              <a:rPr lang="en-US" sz="1800" dirty="0"/>
              <a:t> &amp; BTU Research:</a:t>
            </a:r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 sz="1800" dirty="0">
                <a:hlinkClick r:id="rId4"/>
              </a:rPr>
              <a:t>Elizabeth.Press@b-tu.de</a:t>
            </a: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 sz="1800" dirty="0"/>
              <a:t>My Cyber-Resilience workshop:</a:t>
            </a:r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 sz="1800" dirty="0"/>
              <a:t>German language, online workshop May 15</a:t>
            </a:r>
            <a:r>
              <a:rPr lang="en-US" sz="1800" baseline="30000" dirty="0"/>
              <a:t>th</a:t>
            </a:r>
            <a:r>
              <a:rPr lang="en-US" sz="1800" dirty="0"/>
              <a:t>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7E4FFD2-CC14-0E6C-8816-68C611068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6755" y="2754203"/>
            <a:ext cx="2813853" cy="280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4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feld 4"/>
          <p:cNvSpPr/>
          <p:nvPr/>
        </p:nvSpPr>
        <p:spPr>
          <a:xfrm>
            <a:off x="609600" y="101187"/>
            <a:ext cx="8179838" cy="13522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20000" tIns="60000" rIns="120000" bIns="60000" anchor="t">
            <a:spAutoFit/>
          </a:bodyPr>
          <a:lstStyle/>
          <a:p>
            <a:pPr defTabSz="1219170"/>
            <a:r>
              <a:rPr lang="de-DE" sz="40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Center for Hybrid Electric Systems Cottbus (</a:t>
            </a:r>
            <a:r>
              <a:rPr lang="de-DE" sz="4000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Chesco</a:t>
            </a:r>
            <a:r>
              <a:rPr lang="de-DE" sz="40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1292421-C07F-B676-BC58-DAB80BF73FA5}"/>
              </a:ext>
            </a:extLst>
          </p:cNvPr>
          <p:cNvSpPr txBox="1"/>
          <p:nvPr/>
        </p:nvSpPr>
        <p:spPr>
          <a:xfrm>
            <a:off x="609600" y="4504815"/>
            <a:ext cx="44775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make</a:t>
            </a:r>
            <a:r>
              <a:rPr lang="de-DE" b="1" dirty="0"/>
              <a:t> </a:t>
            </a:r>
            <a:r>
              <a:rPr lang="de-DE" b="1" dirty="0" err="1"/>
              <a:t>green</a:t>
            </a:r>
            <a:r>
              <a:rPr lang="de-DE" b="1" dirty="0"/>
              <a:t> </a:t>
            </a:r>
            <a:r>
              <a:rPr lang="de-DE" b="1" dirty="0" err="1"/>
              <a:t>mobility</a:t>
            </a:r>
            <a:r>
              <a:rPr lang="de-DE" b="1" dirty="0"/>
              <a:t> happen</a:t>
            </a:r>
          </a:p>
          <a:p>
            <a:endParaRPr lang="de-DE" dirty="0"/>
          </a:p>
          <a:p>
            <a:r>
              <a:rPr lang="de-DE" dirty="0"/>
              <a:t>At BTU Cottbus-Senftenberg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unique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center</a:t>
            </a:r>
            <a:r>
              <a:rPr lang="de-DE" dirty="0"/>
              <a:t> for hybrid </a:t>
            </a:r>
            <a:r>
              <a:rPr lang="de-DE" dirty="0" err="1"/>
              <a:t>electic</a:t>
            </a:r>
            <a:r>
              <a:rPr lang="de-DE" dirty="0"/>
              <a:t> and </a:t>
            </a:r>
            <a:r>
              <a:rPr lang="de-DE" dirty="0" err="1"/>
              <a:t>electric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for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mobility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FB498739-DC66-E5A3-5EF8-59C4E0BF0116}"/>
              </a:ext>
            </a:extLst>
          </p:cNvPr>
          <p:cNvGrpSpPr/>
          <p:nvPr/>
        </p:nvGrpSpPr>
        <p:grpSpPr>
          <a:xfrm>
            <a:off x="8229599" y="4382054"/>
            <a:ext cx="3632725" cy="2258655"/>
            <a:chOff x="5410200" y="2881214"/>
            <a:chExt cx="3276600" cy="1995586"/>
          </a:xfrm>
        </p:grpSpPr>
        <p:pic>
          <p:nvPicPr>
            <p:cNvPr id="9" name="Grafik 8" descr="Ein Bild, das Diagramm, Karte, Design enthält.&#10;&#10;Automatisch generierte Beschreibung">
              <a:extLst>
                <a:ext uri="{FF2B5EF4-FFF2-40B4-BE49-F238E27FC236}">
                  <a16:creationId xmlns:a16="http://schemas.microsoft.com/office/drawing/2014/main" id="{BED515BA-32DA-F79C-9123-4139096B5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3"/>
            <a:stretch/>
          </p:blipFill>
          <p:spPr>
            <a:xfrm>
              <a:off x="5410200" y="2881214"/>
              <a:ext cx="3276600" cy="1995586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3B711218-4154-A64B-BA11-B55FF8FE7A77}"/>
                </a:ext>
              </a:extLst>
            </p:cNvPr>
            <p:cNvSpPr/>
            <p:nvPr/>
          </p:nvSpPr>
          <p:spPr>
            <a:xfrm>
              <a:off x="5410200" y="2881214"/>
              <a:ext cx="419100" cy="12399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6339EA7-399C-7E1E-7319-E4C1A6B1C3BE}"/>
                </a:ext>
              </a:extLst>
            </p:cNvPr>
            <p:cNvSpPr/>
            <p:nvPr/>
          </p:nvSpPr>
          <p:spPr>
            <a:xfrm rot="5400000">
              <a:off x="6239575" y="2437503"/>
              <a:ext cx="352514" cy="12399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pic>
        <p:nvPicPr>
          <p:cNvPr id="15" name="Grafik 14" descr="Ein Bild, das Transport, Fahrzeug, Flugzeug, Luftfahrt enthält.&#10;&#10;Automatisch generierte Beschreibung">
            <a:extLst>
              <a:ext uri="{FF2B5EF4-FFF2-40B4-BE49-F238E27FC236}">
                <a16:creationId xmlns:a16="http://schemas.microsoft.com/office/drawing/2014/main" id="{92379504-AE0A-B2FD-6DDB-695BB22D0E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3" y="1452334"/>
            <a:ext cx="4368800" cy="291544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F777B86-D0B1-B601-DFB8-EF8A20FA0B96}"/>
              </a:ext>
            </a:extLst>
          </p:cNvPr>
          <p:cNvSpPr txBox="1"/>
          <p:nvPr/>
        </p:nvSpPr>
        <p:spPr>
          <a:xfrm>
            <a:off x="5137165" y="2162058"/>
            <a:ext cx="32462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The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center</a:t>
            </a:r>
            <a:r>
              <a:rPr lang="de-DE" dirty="0"/>
              <a:t> </a:t>
            </a:r>
            <a:r>
              <a:rPr lang="de-DE" dirty="0" err="1"/>
              <a:t>includes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_ </a:t>
            </a:r>
            <a:r>
              <a:rPr lang="de-DE" b="1" dirty="0">
                <a:solidFill>
                  <a:srgbClr val="0070C0"/>
                </a:solidFill>
              </a:rPr>
              <a:t>Design</a:t>
            </a:r>
            <a:r>
              <a:rPr lang="de-DE" b="1" dirty="0"/>
              <a:t> – </a:t>
            </a:r>
            <a:r>
              <a:rPr lang="de-DE" b="1" dirty="0" err="1">
                <a:solidFill>
                  <a:schemeClr val="accent6"/>
                </a:solidFill>
              </a:rPr>
              <a:t>Manufacture</a:t>
            </a:r>
            <a:r>
              <a:rPr lang="de-DE" b="1" dirty="0"/>
              <a:t> – </a:t>
            </a:r>
            <a:r>
              <a:rPr lang="de-DE" b="1" dirty="0">
                <a:solidFill>
                  <a:schemeClr val="accent4"/>
                </a:solidFill>
              </a:rPr>
              <a:t>Test</a:t>
            </a:r>
            <a:r>
              <a:rPr lang="de-DE" b="1" dirty="0"/>
              <a:t> – </a:t>
            </a:r>
            <a:r>
              <a:rPr lang="de-DE" b="1" dirty="0">
                <a:solidFill>
                  <a:srgbClr val="7030A0"/>
                </a:solidFill>
              </a:rPr>
              <a:t>Digital</a:t>
            </a:r>
            <a:r>
              <a:rPr lang="de-DE" dirty="0"/>
              <a:t>. The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chesco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factory</a:t>
            </a:r>
            <a:r>
              <a:rPr lang="de-DE" dirty="0"/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74DFDB-BDFB-D387-487A-FD8CEF441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6065229"/>
            <a:ext cx="3970364" cy="65537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D9EFCE3-493C-4337-F209-DF1BEE482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6402" y="321611"/>
            <a:ext cx="3364844" cy="37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2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72255"/>
            <a:ext cx="11399737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de" dirty="0">
                <a:solidFill>
                  <a:srgbClr val="5E38AF"/>
                </a:solidFill>
              </a:rPr>
              <a:t>D3M Labs – The Data-Driven-Decision Making Media Platform</a:t>
            </a:r>
            <a:endParaRPr dirty="0">
              <a:solidFill>
                <a:srgbClr val="5E38AF"/>
              </a:solidFill>
            </a:endParaRPr>
          </a:p>
        </p:txBody>
      </p:sp>
      <p:sp>
        <p:nvSpPr>
          <p:cNvPr id="26" name="Google Shape;61;p14">
            <a:extLst>
              <a:ext uri="{FF2B5EF4-FFF2-40B4-BE49-F238E27FC236}">
                <a16:creationId xmlns:a16="http://schemas.microsoft.com/office/drawing/2014/main" id="{30AFE2B1-E172-331D-C5AB-A762BA7203C8}"/>
              </a:ext>
            </a:extLst>
          </p:cNvPr>
          <p:cNvSpPr txBox="1">
            <a:spLocks/>
          </p:cNvSpPr>
          <p:nvPr/>
        </p:nvSpPr>
        <p:spPr>
          <a:xfrm>
            <a:off x="351172" y="1293421"/>
            <a:ext cx="11548421" cy="92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52396" indent="0">
              <a:buNone/>
            </a:pPr>
            <a:r>
              <a:rPr lang="de-DE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Advisory and </a:t>
            </a:r>
            <a:r>
              <a:rPr lang="en-US" dirty="0">
                <a:solidFill>
                  <a:srgbClr val="7030A0"/>
                </a:solidFill>
                <a:latin typeface="+mn-lt"/>
                <a:cs typeface="Arial" panose="020B0604020202020204" pitchFamily="34" charset="0"/>
              </a:rPr>
              <a:t>media platform dedicated to profitable and secure digital business</a:t>
            </a:r>
            <a:endParaRPr lang="en-US" kern="100" dirty="0">
              <a:solidFill>
                <a:srgbClr val="7030A0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>
              <a:solidFill>
                <a:srgbClr val="7030A0"/>
              </a:solidFill>
              <a:latin typeface="+mn-lt"/>
            </a:endParaRPr>
          </a:p>
          <a:p>
            <a:pPr marL="0" indent="0">
              <a:spcBef>
                <a:spcPts val="1600"/>
              </a:spcBef>
              <a:buNone/>
            </a:pPr>
            <a:endParaRPr lang="de-DE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3648FE7-1EDA-FAA1-E035-BAAC9354555A}"/>
              </a:ext>
            </a:extLst>
          </p:cNvPr>
          <p:cNvSpPr txBox="1"/>
          <p:nvPr/>
        </p:nvSpPr>
        <p:spPr>
          <a:xfrm>
            <a:off x="7472523" y="6314456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Copyright © 2025 D3M Labs, Elizabeth Press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B241BF-A3B4-EC3F-83D0-2748F51A7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32" y="1850325"/>
            <a:ext cx="3469266" cy="25619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87263A3-907B-DB00-A022-A3B027885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242" y="4042361"/>
            <a:ext cx="2688722" cy="2743384"/>
          </a:xfrm>
          <a:prstGeom prst="rect">
            <a:avLst/>
          </a:prstGeom>
        </p:spPr>
      </p:pic>
      <p:pic>
        <p:nvPicPr>
          <p:cNvPr id="6" name="Grafik 5" descr="Ein Bild, das Kleidung, Person, Schuhwerk, Im Haus enthält.&#10;&#10;Automatisch generierte Beschreibung">
            <a:extLst>
              <a:ext uri="{FF2B5EF4-FFF2-40B4-BE49-F238E27FC236}">
                <a16:creationId xmlns:a16="http://schemas.microsoft.com/office/drawing/2014/main" id="{46365568-30C7-125F-4429-E2FB895EEB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6" t="23298" r="13967" b="-1649"/>
          <a:stretch/>
        </p:blipFill>
        <p:spPr>
          <a:xfrm>
            <a:off x="167471" y="4971904"/>
            <a:ext cx="2448463" cy="171328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797034D9-2CD3-7541-05EF-F1101D2A43FF}"/>
              </a:ext>
            </a:extLst>
          </p:cNvPr>
          <p:cNvSpPr txBox="1"/>
          <p:nvPr/>
        </p:nvSpPr>
        <p:spPr>
          <a:xfrm>
            <a:off x="5893276" y="1828059"/>
            <a:ext cx="567964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5E38AF"/>
                </a:solidFill>
                <a:effectLst/>
                <a:highlight>
                  <a:srgbClr val="FFFFFF"/>
                </a:highlight>
              </a:rPr>
              <a:t>Subscribe to the D3M Labs YouTube Channel: </a:t>
            </a:r>
            <a:r>
              <a:rPr lang="en-US" b="0" i="0" u="sng" dirty="0">
                <a:solidFill>
                  <a:srgbClr val="5E38AF"/>
                </a:solidFill>
                <a:effectLst/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https://www.youtube.com/@d3mlabs</a:t>
            </a:r>
            <a:endParaRPr lang="en-US" b="0" i="0" dirty="0">
              <a:solidFill>
                <a:srgbClr val="5E38AF"/>
              </a:solidFill>
              <a:effectLst/>
              <a:highlight>
                <a:srgbClr val="FFFFFF"/>
              </a:highlight>
            </a:endParaRPr>
          </a:p>
          <a:p>
            <a:r>
              <a:rPr lang="en-US" b="0" i="0" dirty="0">
                <a:solidFill>
                  <a:srgbClr val="5E38AF"/>
                </a:solidFill>
                <a:effectLst/>
                <a:highlight>
                  <a:srgbClr val="FFFFFF"/>
                </a:highlight>
              </a:rPr>
              <a:t>Follow </a:t>
            </a:r>
            <a:r>
              <a:rPr lang="en-US" dirty="0">
                <a:solidFill>
                  <a:srgbClr val="5E38AF"/>
                </a:solidFill>
                <a:highlight>
                  <a:srgbClr val="FFFFFF"/>
                </a:highlight>
                <a:hlinkClick r:id="rId7"/>
              </a:rPr>
              <a:t>Elizabeth Press</a:t>
            </a:r>
            <a:r>
              <a:rPr lang="en-US" b="0" i="0" dirty="0">
                <a:solidFill>
                  <a:srgbClr val="5E38AF"/>
                </a:solidFill>
                <a:effectLst/>
                <a:highlight>
                  <a:srgbClr val="FFFFFF"/>
                </a:highlight>
                <a:hlinkClick r:id="rId7"/>
              </a:rPr>
              <a:t> </a:t>
            </a:r>
            <a:r>
              <a:rPr lang="en-US" b="0" i="0" dirty="0">
                <a:solidFill>
                  <a:srgbClr val="5E38AF"/>
                </a:solidFill>
                <a:effectLst/>
                <a:highlight>
                  <a:srgbClr val="FFFFFF"/>
                </a:highlight>
              </a:rPr>
              <a:t>and </a:t>
            </a:r>
            <a:r>
              <a:rPr lang="en-US" b="0" i="0" dirty="0">
                <a:solidFill>
                  <a:srgbClr val="5E38AF"/>
                </a:solidFill>
                <a:effectLst/>
                <a:highlight>
                  <a:srgbClr val="FFFFFF"/>
                </a:highlight>
                <a:hlinkClick r:id="rId8"/>
              </a:rPr>
              <a:t>D3M Labs </a:t>
            </a:r>
            <a:r>
              <a:rPr lang="en-US" b="0" i="0" dirty="0">
                <a:solidFill>
                  <a:srgbClr val="5E38AF"/>
                </a:solidFill>
                <a:effectLst/>
                <a:highlight>
                  <a:srgbClr val="FFFFFF"/>
                </a:highlight>
              </a:rPr>
              <a:t>on LinkedIn</a:t>
            </a:r>
          </a:p>
          <a:p>
            <a:r>
              <a:rPr lang="en-US" b="0" i="0" dirty="0">
                <a:solidFill>
                  <a:srgbClr val="5E38AF"/>
                </a:solidFill>
                <a:effectLst/>
                <a:highlight>
                  <a:srgbClr val="FFFFFF"/>
                </a:highlight>
              </a:rPr>
              <a:t>Visit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hlinkClick r:id="rId9"/>
              </a:rPr>
              <a:t>www.d3mlabs.de</a:t>
            </a:r>
            <a:endParaRPr lang="en-US" b="0" i="0" dirty="0">
              <a:solidFill>
                <a:srgbClr val="242424"/>
              </a:solidFill>
              <a:effectLst/>
              <a:highlight>
                <a:srgbClr val="FFFFFF"/>
              </a:highlight>
            </a:endParaRPr>
          </a:p>
          <a:p>
            <a:r>
              <a:rPr lang="en-US" dirty="0">
                <a:solidFill>
                  <a:srgbClr val="5E38AF"/>
                </a:solidFill>
                <a:highlight>
                  <a:srgbClr val="FFFFFF"/>
                </a:highlight>
              </a:rPr>
              <a:t>My QR Code: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962333-2EDE-94A4-7FC6-DE89FCF5FE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4821" y="2958596"/>
            <a:ext cx="3131274" cy="142991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3D1754C-AFD5-E458-4D52-93909130CE3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r="5758" b="1330"/>
          <a:stretch/>
        </p:blipFill>
        <p:spPr>
          <a:xfrm>
            <a:off x="5919246" y="3429000"/>
            <a:ext cx="2813853" cy="27433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CBD68-960B-3325-FC46-760C4A64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solidFill>
                  <a:srgbClr val="7030A0"/>
                </a:solidFill>
              </a:rPr>
              <a:t>Profitable AI Online Course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45A05B-F463-C5AE-98D5-886E7A77DC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0ABB0B-9B00-46F0-49E5-26881453A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72" y="1372207"/>
            <a:ext cx="8687553" cy="42828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12D9024-E131-3341-0CC7-683664372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351" y="5239296"/>
            <a:ext cx="4153260" cy="143268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E6A995C-EE22-2E0B-F10C-FA66A77B6AB8}"/>
              </a:ext>
            </a:extLst>
          </p:cNvPr>
          <p:cNvSpPr txBox="1"/>
          <p:nvPr/>
        </p:nvSpPr>
        <p:spPr>
          <a:xfrm>
            <a:off x="7266432" y="4733769"/>
            <a:ext cx="162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5000+ </a:t>
            </a:r>
            <a:r>
              <a:rPr lang="de-DE" dirty="0" err="1">
                <a:solidFill>
                  <a:srgbClr val="7030A0"/>
                </a:solidFill>
              </a:rPr>
              <a:t>Signups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F9515B-3C02-2A4D-F8C7-C4367F59EB7C}"/>
              </a:ext>
            </a:extLst>
          </p:cNvPr>
          <p:cNvSpPr txBox="1"/>
          <p:nvPr/>
        </p:nvSpPr>
        <p:spPr>
          <a:xfrm>
            <a:off x="415600" y="5848291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7030A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Profitable AI | openHPI</a:t>
            </a:r>
            <a:endParaRPr lang="de-DE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2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66E088B7-8018-255E-4598-35A5051D363F}"/>
              </a:ext>
            </a:extLst>
          </p:cNvPr>
          <p:cNvSpPr txBox="1"/>
          <p:nvPr/>
        </p:nvSpPr>
        <p:spPr>
          <a:xfrm>
            <a:off x="838200" y="2553689"/>
            <a:ext cx="6395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Common reasons I've observed for AI initiatives failing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Lack of </a:t>
            </a:r>
            <a:r>
              <a:rPr lang="de-DE" sz="2000" dirty="0" err="1"/>
              <a:t>connection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business</a:t>
            </a:r>
            <a:r>
              <a:rPr lang="de-DE" sz="2000" dirty="0"/>
              <a:t> </a:t>
            </a:r>
            <a:r>
              <a:rPr lang="de-DE" sz="2000" dirty="0" err="1"/>
              <a:t>strategy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FOMO &amp; </a:t>
            </a:r>
            <a:r>
              <a:rPr lang="de-DE" sz="2000" dirty="0" err="1"/>
              <a:t>tech</a:t>
            </a:r>
            <a:r>
              <a:rPr lang="de-DE" sz="2000" dirty="0"/>
              <a:t>-hype-</a:t>
            </a:r>
            <a:r>
              <a:rPr lang="de-DE" sz="2000" dirty="0" err="1"/>
              <a:t>driven</a:t>
            </a:r>
            <a:r>
              <a:rPr lang="de-DE" sz="2000" dirty="0"/>
              <a:t> </a:t>
            </a:r>
            <a:r>
              <a:rPr lang="de-DE" sz="2000" dirty="0" err="1"/>
              <a:t>use</a:t>
            </a:r>
            <a:r>
              <a:rPr lang="de-DE" sz="2000" dirty="0"/>
              <a:t> </a:t>
            </a:r>
            <a:r>
              <a:rPr lang="de-DE" sz="2000" dirty="0" err="1"/>
              <a:t>cases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Lack of organizational </a:t>
            </a:r>
            <a:r>
              <a:rPr lang="de-DE" sz="2000" dirty="0" err="1"/>
              <a:t>maturity</a:t>
            </a:r>
            <a:endParaRPr lang="de-DE" sz="20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712A61-16D7-0B9E-E6E6-AAE5CAB20DFB}"/>
              </a:ext>
            </a:extLst>
          </p:cNvPr>
          <p:cNvSpPr txBox="1"/>
          <p:nvPr/>
        </p:nvSpPr>
        <p:spPr>
          <a:xfrm>
            <a:off x="7472523" y="6291306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Copyright © 2025 D3M Labs, Elizabeth Press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77222C0-3AE9-AB6B-773F-1E630CA3F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 err="1">
                <a:solidFill>
                  <a:srgbClr val="7030A0"/>
                </a:solidFill>
                <a:latin typeface="+mj-lt"/>
              </a:rPr>
              <a:t>Why</a:t>
            </a:r>
            <a:r>
              <a:rPr lang="de-DE" sz="4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de-DE" sz="4000" dirty="0" err="1">
                <a:solidFill>
                  <a:srgbClr val="7030A0"/>
                </a:solidFill>
                <a:latin typeface="+mj-lt"/>
              </a:rPr>
              <a:t>is</a:t>
            </a:r>
            <a:r>
              <a:rPr lang="de-DE" sz="4000" dirty="0">
                <a:solidFill>
                  <a:srgbClr val="7030A0"/>
                </a:solidFill>
                <a:latin typeface="+mj-lt"/>
              </a:rPr>
              <a:t> Profitable AI so Hard?</a:t>
            </a:r>
          </a:p>
        </p:txBody>
      </p:sp>
      <p:graphicFrame>
        <p:nvGraphicFramePr>
          <p:cNvPr id="30" name="Diagramm 29">
            <a:extLst>
              <a:ext uri="{FF2B5EF4-FFF2-40B4-BE49-F238E27FC236}">
                <a16:creationId xmlns:a16="http://schemas.microsoft.com/office/drawing/2014/main" id="{73F661DF-B33A-0A64-68E6-7823D9FFD9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0349517"/>
              </p:ext>
            </p:extLst>
          </p:nvPr>
        </p:nvGraphicFramePr>
        <p:xfrm>
          <a:off x="4905786" y="746334"/>
          <a:ext cx="8933946" cy="5365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Textfeld 30">
            <a:extLst>
              <a:ext uri="{FF2B5EF4-FFF2-40B4-BE49-F238E27FC236}">
                <a16:creationId xmlns:a16="http://schemas.microsoft.com/office/drawing/2014/main" id="{40CB8988-C3FE-62E6-4808-EAB99DF45528}"/>
              </a:ext>
            </a:extLst>
          </p:cNvPr>
          <p:cNvSpPr txBox="1"/>
          <p:nvPr/>
        </p:nvSpPr>
        <p:spPr>
          <a:xfrm>
            <a:off x="838200" y="4740129"/>
            <a:ext cx="567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030A0"/>
                </a:solidFill>
              </a:rPr>
              <a:t>70-80% of AI </a:t>
            </a:r>
            <a:r>
              <a:rPr lang="de-DE" b="1" dirty="0" err="1">
                <a:solidFill>
                  <a:srgbClr val="7030A0"/>
                </a:solidFill>
              </a:rPr>
              <a:t>projects</a:t>
            </a:r>
            <a:r>
              <a:rPr lang="de-DE" b="1" dirty="0">
                <a:solidFill>
                  <a:srgbClr val="7030A0"/>
                </a:solidFill>
              </a:rPr>
              <a:t> fail.</a:t>
            </a:r>
          </a:p>
          <a:p>
            <a:r>
              <a:rPr lang="de-DE" b="1" dirty="0">
                <a:solidFill>
                  <a:srgbClr val="7030A0"/>
                </a:solidFill>
              </a:rPr>
              <a:t>&gt;50% of </a:t>
            </a:r>
            <a:r>
              <a:rPr lang="de-DE" b="1" dirty="0" err="1">
                <a:solidFill>
                  <a:srgbClr val="7030A0"/>
                </a:solidFill>
              </a:rPr>
              <a:t>data</a:t>
            </a:r>
            <a:r>
              <a:rPr lang="de-DE" b="1" dirty="0">
                <a:solidFill>
                  <a:srgbClr val="7030A0"/>
                </a:solidFill>
              </a:rPr>
              <a:t> and </a:t>
            </a:r>
            <a:r>
              <a:rPr lang="de-DE" b="1" dirty="0" err="1">
                <a:solidFill>
                  <a:srgbClr val="7030A0"/>
                </a:solidFill>
              </a:rPr>
              <a:t>analytics</a:t>
            </a: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 err="1">
                <a:solidFill>
                  <a:srgbClr val="7030A0"/>
                </a:solidFill>
              </a:rPr>
              <a:t>projects</a:t>
            </a:r>
            <a:r>
              <a:rPr lang="de-DE" b="1" dirty="0">
                <a:solidFill>
                  <a:srgbClr val="7030A0"/>
                </a:solidFill>
              </a:rPr>
              <a:t> fail.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E69191E-0CD2-C173-D456-E149E8813E78}"/>
              </a:ext>
            </a:extLst>
          </p:cNvPr>
          <p:cNvSpPr txBox="1"/>
          <p:nvPr/>
        </p:nvSpPr>
        <p:spPr>
          <a:xfrm>
            <a:off x="302225" y="6291306"/>
            <a:ext cx="6765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Why Most AI Projects Fail: 10 Mistakes to Avoid | PMI Blog</a:t>
            </a:r>
            <a:endParaRPr lang="en-US" sz="1200" dirty="0"/>
          </a:p>
          <a:p>
            <a:pPr algn="l">
              <a:buNone/>
            </a:pPr>
            <a:r>
              <a:rPr lang="en-US" sz="1200" b="0" i="0" dirty="0">
                <a:effectLst/>
                <a:latin typeface="Roboto" panose="02000000000000000000" pitchFamily="2" charset="0"/>
              </a:rPr>
              <a:t>Shah, P. (2022). </a:t>
            </a:r>
            <a:r>
              <a:rPr lang="en-US" sz="1200" b="0" i="1" dirty="0">
                <a:effectLst/>
                <a:latin typeface="Roboto" panose="02000000000000000000" pitchFamily="2" charset="0"/>
              </a:rPr>
              <a:t>Defining enterprise analytics and data strategy</a:t>
            </a:r>
            <a:r>
              <a:rPr lang="en-US" sz="1200" b="0" i="0" dirty="0">
                <a:effectLst/>
                <a:latin typeface="Roboto" panose="02000000000000000000" pitchFamily="2" charset="0"/>
              </a:rPr>
              <a:t>. Springer.</a:t>
            </a:r>
          </a:p>
          <a:p>
            <a:pPr>
              <a:buNone/>
            </a:pPr>
            <a:br>
              <a:rPr lang="en-US" sz="1200" b="1" dirty="0">
                <a:effectLst/>
                <a:latin typeface="Roboto" panose="02000000000000000000" pitchFamily="2" charset="0"/>
              </a:rPr>
            </a:b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44283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4EA3F0-637B-C8F8-D399-21B6B12E91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438E1360-C03E-8356-8596-6915EFB18107}"/>
              </a:ext>
            </a:extLst>
          </p:cNvPr>
          <p:cNvSpPr txBox="1">
            <a:spLocks/>
          </p:cNvSpPr>
          <p:nvPr/>
        </p:nvSpPr>
        <p:spPr>
          <a:xfrm>
            <a:off x="0" y="6291306"/>
            <a:ext cx="59241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Layoffs.fyi - Tech Layoff Tracker and Startup Layoff Lists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2D5D4F5E-0B05-80C9-FA94-34F1E7AFB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4" y="572883"/>
            <a:ext cx="8251200" cy="801487"/>
          </a:xfrm>
        </p:spPr>
        <p:txBody>
          <a:bodyPr/>
          <a:lstStyle/>
          <a:p>
            <a:r>
              <a:rPr lang="de-DE" sz="4000" dirty="0" err="1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de-DE" sz="4000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profitability</a:t>
            </a:r>
            <a:r>
              <a:rPr lang="de-DE" sz="4000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4000" dirty="0" err="1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matters</a:t>
            </a:r>
            <a:endParaRPr lang="de-DE" sz="4000" dirty="0">
              <a:solidFill>
                <a:srgbClr val="7030A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A8F00A7-2D49-070F-5B87-ACCDE75B5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645694"/>
              </p:ext>
            </p:extLst>
          </p:nvPr>
        </p:nvGraphicFramePr>
        <p:xfrm>
          <a:off x="698321" y="1503650"/>
          <a:ext cx="8892905" cy="4509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18EEC32A-EDDE-4C66-034F-A5855C6E81A4}"/>
              </a:ext>
            </a:extLst>
          </p:cNvPr>
          <p:cNvSpPr txBox="1"/>
          <p:nvPr/>
        </p:nvSpPr>
        <p:spPr>
          <a:xfrm>
            <a:off x="9184640" y="3758477"/>
            <a:ext cx="283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Total &gt;580K </a:t>
            </a:r>
            <a:r>
              <a:rPr lang="de-DE" dirty="0" err="1"/>
              <a:t>tech</a:t>
            </a:r>
            <a:r>
              <a:rPr lang="de-DE" dirty="0"/>
              <a:t> </a:t>
            </a:r>
            <a:r>
              <a:rPr lang="de-DE" dirty="0" err="1"/>
              <a:t>employees</a:t>
            </a:r>
            <a:r>
              <a:rPr lang="de-DE" dirty="0"/>
              <a:t> </a:t>
            </a:r>
            <a:r>
              <a:rPr lang="de-DE" dirty="0" err="1"/>
              <a:t>laid</a:t>
            </a:r>
            <a:r>
              <a:rPr lang="de-DE" dirty="0"/>
              <a:t> off in </a:t>
            </a:r>
            <a:r>
              <a:rPr lang="de-DE" dirty="0" err="1"/>
              <a:t>the</a:t>
            </a:r>
            <a:r>
              <a:rPr lang="de-DE" dirty="0"/>
              <a:t> 2022-2024.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CB5397-43A8-45B3-63A0-E8CFFB454236}"/>
              </a:ext>
            </a:extLst>
          </p:cNvPr>
          <p:cNvSpPr txBox="1"/>
          <p:nvPr/>
        </p:nvSpPr>
        <p:spPr>
          <a:xfrm>
            <a:off x="7472523" y="6291306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Copyright © 2025 D3M Labs, Elizabeth Press</a:t>
            </a:r>
          </a:p>
        </p:txBody>
      </p:sp>
    </p:spTree>
    <p:extLst>
      <p:ext uri="{BB962C8B-B14F-4D97-AF65-F5344CB8AC3E}">
        <p14:creationId xmlns:p14="http://schemas.microsoft.com/office/powerpoint/2010/main" val="8756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F0B9F3D3-814D-D7C5-8318-F026EAEE7C69}"/>
              </a:ext>
            </a:extLst>
          </p:cNvPr>
          <p:cNvSpPr/>
          <p:nvPr/>
        </p:nvSpPr>
        <p:spPr>
          <a:xfrm>
            <a:off x="0" y="3769268"/>
            <a:ext cx="12191999" cy="2213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C0A1BE-5B7A-BFEE-067D-B3FCF8F1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Data oil field needs strategic refinery</a:t>
            </a:r>
            <a:endParaRPr lang="de-DE" dirty="0">
              <a:solidFill>
                <a:srgbClr val="7030A0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0638DC-8713-9474-5F32-5E493ABACC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ußzeilenplatzhalter 2">
            <a:extLst>
              <a:ext uri="{FF2B5EF4-FFF2-40B4-BE49-F238E27FC236}">
                <a16:creationId xmlns:a16="http://schemas.microsoft.com/office/drawing/2014/main" id="{659A8526-5A9E-7AE1-ABCB-353FCF59FA81}"/>
              </a:ext>
            </a:extLst>
          </p:cNvPr>
          <p:cNvSpPr txBox="1">
            <a:spLocks/>
          </p:cNvSpPr>
          <p:nvPr/>
        </p:nvSpPr>
        <p:spPr>
          <a:xfrm>
            <a:off x="198432" y="6505739"/>
            <a:ext cx="6927393" cy="15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de-DE"/>
            </a:defPPr>
            <a:lvl1pPr marL="0" algn="ctr" defTabSz="914400" rtl="0" eaLnBrk="1" latinLnBrk="0" hangingPunct="1">
              <a:defRPr lang="de-DE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is already linked to layoffs in the industry that created it | CNN Business</a:t>
            </a:r>
            <a:r>
              <a:rPr lang="en-US" dirty="0">
                <a:solidFill>
                  <a:schemeClr val="tx1"/>
                </a:solidFill>
              </a:rPr>
              <a:t>, USC Marshall School of Business, </a:t>
            </a:r>
            <a:r>
              <a:rPr lang="en-U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https://www.economist.com/leaders/2017/05/06/the-worlds-most-valuable-resource-is-no-longer-oil-but-data</a:t>
            </a:r>
            <a:r>
              <a:rPr lang="en-US" sz="1200" dirty="0">
                <a:solidFill>
                  <a:schemeClr val="tx1"/>
                </a:solidFill>
              </a:rPr>
              <a:t>,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BF460656-CB58-C3DA-1B68-F70289B595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3485906"/>
              </p:ext>
            </p:extLst>
          </p:nvPr>
        </p:nvGraphicFramePr>
        <p:xfrm>
          <a:off x="1979406" y="2086060"/>
          <a:ext cx="5740401" cy="4199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3EA88A63-3162-AA23-6945-B31C753DCAFF}"/>
              </a:ext>
            </a:extLst>
          </p:cNvPr>
          <p:cNvSpPr txBox="1"/>
          <p:nvPr/>
        </p:nvSpPr>
        <p:spPr>
          <a:xfrm>
            <a:off x="3065098" y="1648630"/>
            <a:ext cx="406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The </a:t>
            </a:r>
            <a:r>
              <a:rPr lang="de-DE" b="1" u="sng" dirty="0" err="1"/>
              <a:t>cost</a:t>
            </a:r>
            <a:r>
              <a:rPr lang="de-DE" b="1" u="sng" dirty="0"/>
              <a:t> of </a:t>
            </a:r>
            <a:r>
              <a:rPr lang="de-DE" b="1" u="sng" dirty="0" err="1"/>
              <a:t>storing</a:t>
            </a:r>
            <a:r>
              <a:rPr lang="de-DE" b="1" u="sng" dirty="0"/>
              <a:t> 1 </a:t>
            </a:r>
            <a:r>
              <a:rPr lang="de-DE" b="1" u="sng" dirty="0" err="1"/>
              <a:t>gigabyte</a:t>
            </a:r>
            <a:endParaRPr lang="de-DE" b="1" u="sng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1F0A0AD-E5D5-6228-575E-54DCBB4C0600}"/>
              </a:ext>
            </a:extLst>
          </p:cNvPr>
          <p:cNvSpPr txBox="1"/>
          <p:nvPr/>
        </p:nvSpPr>
        <p:spPr>
          <a:xfrm>
            <a:off x="198432" y="2230752"/>
            <a:ext cx="1748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030A0"/>
                </a:solidFill>
              </a:rPr>
              <a:t>Limited, </a:t>
            </a:r>
            <a:r>
              <a:rPr lang="de-DE" b="1" dirty="0" err="1">
                <a:solidFill>
                  <a:srgbClr val="7030A0"/>
                </a:solidFill>
              </a:rPr>
              <a:t>central</a:t>
            </a:r>
            <a:r>
              <a:rPr lang="de-DE" b="1" dirty="0">
                <a:solidFill>
                  <a:srgbClr val="7030A0"/>
                </a:solidFill>
              </a:rPr>
              <a:t> </a:t>
            </a:r>
            <a:r>
              <a:rPr lang="de-DE" b="1" dirty="0" err="1">
                <a:solidFill>
                  <a:srgbClr val="7030A0"/>
                </a:solidFill>
              </a:rPr>
              <a:t>storage</a:t>
            </a:r>
            <a:endParaRPr lang="de-DE" b="1" dirty="0">
              <a:solidFill>
                <a:srgbClr val="7030A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B307886-2210-F37B-A7E2-8CFD96AB5225}"/>
              </a:ext>
            </a:extLst>
          </p:cNvPr>
          <p:cNvSpPr txBox="1"/>
          <p:nvPr/>
        </p:nvSpPr>
        <p:spPr>
          <a:xfrm>
            <a:off x="198432" y="2870315"/>
            <a:ext cx="1942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030A0"/>
                </a:solidFill>
              </a:rPr>
              <a:t>Growth of personal </a:t>
            </a:r>
            <a:r>
              <a:rPr lang="de-DE" b="1" dirty="0" err="1">
                <a:solidFill>
                  <a:srgbClr val="7030A0"/>
                </a:solidFill>
              </a:rPr>
              <a:t>computers</a:t>
            </a:r>
            <a:endParaRPr lang="de-DE" b="1" dirty="0">
              <a:solidFill>
                <a:srgbClr val="7030A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9891465-D5AC-53B7-36FA-7B687D359C40}"/>
              </a:ext>
            </a:extLst>
          </p:cNvPr>
          <p:cNvSpPr txBox="1"/>
          <p:nvPr/>
        </p:nvSpPr>
        <p:spPr>
          <a:xfrm>
            <a:off x="198432" y="4110078"/>
            <a:ext cx="194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030A0"/>
                </a:solidFill>
              </a:rPr>
              <a:t>Cloud </a:t>
            </a:r>
            <a:r>
              <a:rPr lang="de-DE" b="1" dirty="0" err="1">
                <a:solidFill>
                  <a:srgbClr val="7030A0"/>
                </a:solidFill>
              </a:rPr>
              <a:t>computing</a:t>
            </a:r>
            <a:endParaRPr lang="de-DE" b="1" dirty="0">
              <a:solidFill>
                <a:srgbClr val="7030A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2E5B552-06EF-CB1D-2D33-3B01C30C5935}"/>
              </a:ext>
            </a:extLst>
          </p:cNvPr>
          <p:cNvSpPr txBox="1"/>
          <p:nvPr/>
        </p:nvSpPr>
        <p:spPr>
          <a:xfrm>
            <a:off x="198432" y="1648630"/>
            <a:ext cx="2090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Tech </a:t>
            </a:r>
            <a:r>
              <a:rPr lang="de-DE" b="1" u="sng" dirty="0" err="1"/>
              <a:t>evolution</a:t>
            </a:r>
            <a:endParaRPr lang="de-DE" b="1" u="sng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F5F825C-C250-B133-9CC1-389E51D8DE1C}"/>
              </a:ext>
            </a:extLst>
          </p:cNvPr>
          <p:cNvSpPr txBox="1"/>
          <p:nvPr/>
        </p:nvSpPr>
        <p:spPr>
          <a:xfrm>
            <a:off x="8247608" y="1632458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Impact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80C52B5-3CAF-52C6-D930-5B6F6D1082A3}"/>
              </a:ext>
            </a:extLst>
          </p:cNvPr>
          <p:cNvSpPr txBox="1"/>
          <p:nvPr/>
        </p:nvSpPr>
        <p:spPr>
          <a:xfrm>
            <a:off x="8293110" y="4020939"/>
            <a:ext cx="3583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„Big </a:t>
            </a:r>
            <a:r>
              <a:rPr lang="de-DE" dirty="0" err="1">
                <a:solidFill>
                  <a:srgbClr val="7030A0"/>
                </a:solidFill>
              </a:rPr>
              <a:t>data</a:t>
            </a:r>
            <a:r>
              <a:rPr lang="de-DE" dirty="0">
                <a:solidFill>
                  <a:srgbClr val="7030A0"/>
                </a:solidFill>
              </a:rPr>
              <a:t>“ </a:t>
            </a:r>
            <a:r>
              <a:rPr lang="de-DE" dirty="0" err="1">
                <a:solidFill>
                  <a:srgbClr val="7030A0"/>
                </a:solidFill>
              </a:rPr>
              <a:t>emerged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as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more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data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could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be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created</a:t>
            </a:r>
            <a:r>
              <a:rPr lang="de-DE" dirty="0">
                <a:solidFill>
                  <a:srgbClr val="7030A0"/>
                </a:solidFill>
              </a:rPr>
              <a:t>, </a:t>
            </a:r>
            <a:r>
              <a:rPr lang="de-DE" dirty="0" err="1">
                <a:solidFill>
                  <a:srgbClr val="7030A0"/>
                </a:solidFill>
              </a:rPr>
              <a:t>processed</a:t>
            </a:r>
            <a:r>
              <a:rPr lang="de-DE" dirty="0">
                <a:solidFill>
                  <a:srgbClr val="7030A0"/>
                </a:solidFill>
              </a:rPr>
              <a:t>, </a:t>
            </a:r>
            <a:r>
              <a:rPr lang="de-DE" dirty="0" err="1">
                <a:solidFill>
                  <a:srgbClr val="7030A0"/>
                </a:solidFill>
              </a:rPr>
              <a:t>stored</a:t>
            </a:r>
            <a:r>
              <a:rPr lang="de-DE" dirty="0">
                <a:solidFill>
                  <a:srgbClr val="7030A0"/>
                </a:solidFill>
              </a:rPr>
              <a:t> and </a:t>
            </a:r>
            <a:r>
              <a:rPr lang="de-DE" dirty="0" err="1">
                <a:solidFill>
                  <a:srgbClr val="7030A0"/>
                </a:solidFill>
              </a:rPr>
              <a:t>analyzed</a:t>
            </a:r>
            <a:r>
              <a:rPr lang="de-DE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5DF8368-944D-73FE-D2C7-9192AB4742C0}"/>
              </a:ext>
            </a:extLst>
          </p:cNvPr>
          <p:cNvSpPr txBox="1"/>
          <p:nvPr/>
        </p:nvSpPr>
        <p:spPr>
          <a:xfrm>
            <a:off x="198432" y="4728951"/>
            <a:ext cx="225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7030A0"/>
                </a:solidFill>
              </a:rPr>
              <a:t>Multi-</a:t>
            </a:r>
            <a:r>
              <a:rPr lang="de-DE" b="1" dirty="0" err="1">
                <a:solidFill>
                  <a:srgbClr val="7030A0"/>
                </a:solidFill>
              </a:rPr>
              <a:t>cloud</a:t>
            </a:r>
            <a:r>
              <a:rPr lang="de-DE" b="1" dirty="0">
                <a:solidFill>
                  <a:srgbClr val="7030A0"/>
                </a:solidFill>
              </a:rPr>
              <a:t>,  </a:t>
            </a:r>
            <a:r>
              <a:rPr lang="de-DE" b="1" dirty="0" err="1">
                <a:solidFill>
                  <a:srgbClr val="7030A0"/>
                </a:solidFill>
              </a:rPr>
              <a:t>environments</a:t>
            </a:r>
            <a:r>
              <a:rPr lang="de-DE" b="1" dirty="0">
                <a:solidFill>
                  <a:srgbClr val="7030A0"/>
                </a:solidFill>
              </a:rPr>
              <a:t>, massive </a:t>
            </a:r>
            <a:r>
              <a:rPr lang="de-DE" b="1" dirty="0" err="1">
                <a:solidFill>
                  <a:srgbClr val="7030A0"/>
                </a:solidFill>
              </a:rPr>
              <a:t>data</a:t>
            </a:r>
            <a:r>
              <a:rPr lang="de-DE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1327CAA-DABA-931D-5A41-F3FEB1ADDDD6}"/>
              </a:ext>
            </a:extLst>
          </p:cNvPr>
          <p:cNvSpPr txBox="1"/>
          <p:nvPr/>
        </p:nvSpPr>
        <p:spPr>
          <a:xfrm>
            <a:off x="8247608" y="5306864"/>
            <a:ext cx="3976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Multi-</a:t>
            </a:r>
            <a:r>
              <a:rPr lang="de-DE" dirty="0" err="1">
                <a:solidFill>
                  <a:srgbClr val="7030A0"/>
                </a:solidFill>
              </a:rPr>
              <a:t>cloud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environments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poor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governance</a:t>
            </a:r>
            <a:r>
              <a:rPr lang="de-DE" dirty="0">
                <a:solidFill>
                  <a:srgbClr val="7030A0"/>
                </a:solidFill>
              </a:rPr>
              <a:t>, </a:t>
            </a:r>
            <a:r>
              <a:rPr lang="de-DE" dirty="0" err="1">
                <a:solidFill>
                  <a:srgbClr val="7030A0"/>
                </a:solidFill>
              </a:rPr>
              <a:t>costs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often</a:t>
            </a:r>
            <a:r>
              <a:rPr lang="de-DE" dirty="0">
                <a:solidFill>
                  <a:srgbClr val="7030A0"/>
                </a:solidFill>
              </a:rPr>
              <a:t> out of </a:t>
            </a:r>
            <a:r>
              <a:rPr lang="de-DE" dirty="0" err="1">
                <a:solidFill>
                  <a:srgbClr val="7030A0"/>
                </a:solidFill>
              </a:rPr>
              <a:t>control</a:t>
            </a:r>
            <a:r>
              <a:rPr lang="de-DE" dirty="0">
                <a:solidFill>
                  <a:srgbClr val="7030A0"/>
                </a:solidFill>
              </a:rPr>
              <a:t>.  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F094164-A2F4-3D9C-47D6-042B333C0BC7}"/>
              </a:ext>
            </a:extLst>
          </p:cNvPr>
          <p:cNvSpPr txBox="1"/>
          <p:nvPr/>
        </p:nvSpPr>
        <p:spPr>
          <a:xfrm>
            <a:off x="8263830" y="2126581"/>
            <a:ext cx="3682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Data was </a:t>
            </a:r>
            <a:r>
              <a:rPr lang="de-DE" dirty="0" err="1">
                <a:solidFill>
                  <a:srgbClr val="7030A0"/>
                </a:solidFill>
              </a:rPr>
              <a:t>stored</a:t>
            </a:r>
            <a:r>
              <a:rPr lang="de-DE" dirty="0">
                <a:solidFill>
                  <a:srgbClr val="7030A0"/>
                </a:solidFill>
              </a:rPr>
              <a:t> for </a:t>
            </a:r>
            <a:r>
              <a:rPr lang="de-DE" dirty="0" err="1">
                <a:solidFill>
                  <a:srgbClr val="7030A0"/>
                </a:solidFill>
              </a:rPr>
              <a:t>special</a:t>
            </a:r>
            <a:r>
              <a:rPr lang="de-DE" dirty="0">
                <a:solidFill>
                  <a:srgbClr val="7030A0"/>
                </a:solidFill>
              </a:rPr>
              <a:t> </a:t>
            </a:r>
            <a:r>
              <a:rPr lang="de-DE" dirty="0" err="1">
                <a:solidFill>
                  <a:srgbClr val="7030A0"/>
                </a:solidFill>
              </a:rPr>
              <a:t>usages</a:t>
            </a:r>
            <a:r>
              <a:rPr lang="de-DE" dirty="0">
                <a:solidFill>
                  <a:srgbClr val="7030A0"/>
                </a:solidFill>
              </a:rPr>
              <a:t>, i.e. R&amp;D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D80A0A9-1E7F-6DDD-A3A0-B404FFF42E2D}"/>
              </a:ext>
            </a:extLst>
          </p:cNvPr>
          <p:cNvSpPr txBox="1"/>
          <p:nvPr/>
        </p:nvSpPr>
        <p:spPr>
          <a:xfrm>
            <a:off x="8216411" y="2955139"/>
            <a:ext cx="361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Business </a:t>
            </a:r>
            <a:r>
              <a:rPr lang="de-DE" dirty="0" err="1">
                <a:solidFill>
                  <a:srgbClr val="7030A0"/>
                </a:solidFill>
              </a:rPr>
              <a:t>data</a:t>
            </a:r>
            <a:r>
              <a:rPr lang="de-DE" dirty="0">
                <a:solidFill>
                  <a:srgbClr val="7030A0"/>
                </a:solidFill>
              </a:rPr>
              <a:t>, personal </a:t>
            </a:r>
            <a:r>
              <a:rPr lang="de-DE" dirty="0" err="1">
                <a:solidFill>
                  <a:srgbClr val="7030A0"/>
                </a:solidFill>
              </a:rPr>
              <a:t>data</a:t>
            </a:r>
            <a:r>
              <a:rPr lang="de-DE" dirty="0">
                <a:solidFill>
                  <a:srgbClr val="7030A0"/>
                </a:solidFill>
              </a:rPr>
              <a:t>, </a:t>
            </a:r>
            <a:r>
              <a:rPr lang="de-DE" dirty="0" err="1">
                <a:solidFill>
                  <a:srgbClr val="7030A0"/>
                </a:solidFill>
              </a:rPr>
              <a:t>grew</a:t>
            </a:r>
            <a:r>
              <a:rPr lang="de-DE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E049BC6E-8CFA-5D4C-E68E-ABE945A1F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3487" y="4205605"/>
            <a:ext cx="2127706" cy="1720566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BD480D2C-00DE-A779-FD6E-469C4A8AD5F2}"/>
              </a:ext>
            </a:extLst>
          </p:cNvPr>
          <p:cNvSpPr txBox="1"/>
          <p:nvPr/>
        </p:nvSpPr>
        <p:spPr>
          <a:xfrm>
            <a:off x="6008386" y="3836273"/>
            <a:ext cx="18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highlight>
                  <a:srgbClr val="FFFF00"/>
                </a:highlight>
              </a:rPr>
              <a:t>Golden Age of AI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D487606-8771-6B6D-0E28-9E16160FAAE5}"/>
              </a:ext>
            </a:extLst>
          </p:cNvPr>
          <p:cNvSpPr txBox="1"/>
          <p:nvPr/>
        </p:nvSpPr>
        <p:spPr>
          <a:xfrm>
            <a:off x="7472523" y="6291306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Copyright © 2025 D3M Labs, Elizabeth Press</a:t>
            </a:r>
          </a:p>
        </p:txBody>
      </p:sp>
    </p:spTree>
    <p:extLst>
      <p:ext uri="{BB962C8B-B14F-4D97-AF65-F5344CB8AC3E}">
        <p14:creationId xmlns:p14="http://schemas.microsoft.com/office/powerpoint/2010/main" val="980804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000" dirty="0">
                <a:solidFill>
                  <a:srgbClr val="7030A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Analytics fail because of disconnect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E1A3E1D-3477-0116-3104-23DEA87701FF}"/>
              </a:ext>
            </a:extLst>
          </p:cNvPr>
          <p:cNvSpPr txBox="1"/>
          <p:nvPr/>
        </p:nvSpPr>
        <p:spPr>
          <a:xfrm>
            <a:off x="489156" y="1356966"/>
            <a:ext cx="4812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34D2D0"/>
                </a:solidFill>
                <a:latin typeface="Arial" panose="020B0604020202020204" pitchFamily="34" charset="0"/>
              </a:rPr>
              <a:t>2015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3AC47FB-274C-8828-26F2-4142F4517E9A}"/>
              </a:ext>
            </a:extLst>
          </p:cNvPr>
          <p:cNvSpPr txBox="1"/>
          <p:nvPr/>
        </p:nvSpPr>
        <p:spPr>
          <a:xfrm>
            <a:off x="6479473" y="1356966"/>
            <a:ext cx="4812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34D2D0"/>
                </a:solidFill>
                <a:latin typeface="Arial" panose="020B0604020202020204" pitchFamily="34" charset="0"/>
              </a:rPr>
              <a:t>2024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9D4F6A5-309D-830A-5EFD-A0BCBABD8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827" y="2516553"/>
            <a:ext cx="6193030" cy="3546853"/>
          </a:xfrm>
          <a:prstGeom prst="rect">
            <a:avLst/>
          </a:prstGeom>
        </p:spPr>
      </p:pic>
      <p:pic>
        <p:nvPicPr>
          <p:cNvPr id="2" name="Google Shape;107;p21"/>
          <p:cNvPicPr preferRelativeResize="0"/>
          <p:nvPr/>
        </p:nvPicPr>
        <p:blipFill rotWithShape="1">
          <a:blip r:embed="rId4">
            <a:alphaModFix/>
          </a:blip>
          <a:srcRect l="8902" t="21849" r="854"/>
          <a:stretch/>
        </p:blipFill>
        <p:spPr>
          <a:xfrm>
            <a:off x="-138896" y="2077269"/>
            <a:ext cx="6841727" cy="36637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4964345-2999-AD0C-56D2-477461E6A4C3}"/>
              </a:ext>
            </a:extLst>
          </p:cNvPr>
          <p:cNvSpPr txBox="1"/>
          <p:nvPr/>
        </p:nvSpPr>
        <p:spPr>
          <a:xfrm>
            <a:off x="7472523" y="6314456"/>
            <a:ext cx="4611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Copyright © 2025 D3M Labs, Elizabeth Press</a:t>
            </a:r>
          </a:p>
        </p:txBody>
      </p:sp>
    </p:spTree>
    <p:extLst>
      <p:ext uri="{BB962C8B-B14F-4D97-AF65-F5344CB8AC3E}">
        <p14:creationId xmlns:p14="http://schemas.microsoft.com/office/powerpoint/2010/main" val="1190620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7038_TF67328976_Win32" id="{B33B3472-3038-4EDE-B882-22737988B640}" vid="{AB05DB33-E781-44B8-AAD8-AFD94469E24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{B4AC051A-D878-41F4-8EC7-62465DB97E09}tf67328976_win32</Template>
  <TotalTime>0</TotalTime>
  <Words>1682</Words>
  <Application>Microsoft Office PowerPoint</Application>
  <PresentationFormat>Breitbild</PresentationFormat>
  <Paragraphs>272</Paragraphs>
  <Slides>21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Roboto</vt:lpstr>
      <vt:lpstr>Tenorite</vt:lpstr>
      <vt:lpstr>Office-Design</vt:lpstr>
      <vt:lpstr>Profitable AI  By Elizabeth Press</vt:lpstr>
      <vt:lpstr>Elizabeth Press</vt:lpstr>
      <vt:lpstr>PowerPoint-Präsentation</vt:lpstr>
      <vt:lpstr>D3M Labs – The Data-Driven-Decision Making Media Platform</vt:lpstr>
      <vt:lpstr>Profitable AI Online Course </vt:lpstr>
      <vt:lpstr>Why is Profitable AI so Hard?</vt:lpstr>
      <vt:lpstr>Why profitability matters</vt:lpstr>
      <vt:lpstr>The Data oil field needs strategic refinery</vt:lpstr>
      <vt:lpstr>Analytics fail because of disconnect</vt:lpstr>
      <vt:lpstr>Data strategy should align to firm stategy</vt:lpstr>
      <vt:lpstr>data strategy must Enable Business Strategy</vt:lpstr>
      <vt:lpstr>Be honest: Is data strategic or hygenic?</vt:lpstr>
      <vt:lpstr>What is your Level of AI Engagement?</vt:lpstr>
      <vt:lpstr>Data Strategy has to Fit the situation</vt:lpstr>
      <vt:lpstr>How do you get Ready for AI?</vt:lpstr>
      <vt:lpstr>Scalable AI is a complex System</vt:lpstr>
      <vt:lpstr>AI Thrives on Interdisciplinary teamwork</vt:lpstr>
      <vt:lpstr>Measuring Impact, Data Strategy KPIs</vt:lpstr>
      <vt:lpstr>Data Strategy in Public, Corporate &amp; scaleup</vt:lpstr>
      <vt:lpstr>Signup for my upcoming Workshop (In German)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Elizabeth Press</dc:creator>
  <cp:lastModifiedBy>Elizabeth Press</cp:lastModifiedBy>
  <cp:revision>2</cp:revision>
  <dcterms:created xsi:type="dcterms:W3CDTF">2025-04-03T05:18:43Z</dcterms:created>
  <dcterms:modified xsi:type="dcterms:W3CDTF">2025-04-27T16:45:16Z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